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85" r:id="rId2"/>
    <p:sldId id="435" r:id="rId3"/>
    <p:sldId id="458" r:id="rId4"/>
    <p:sldId id="437" r:id="rId5"/>
    <p:sldId id="421" r:id="rId6"/>
    <p:sldId id="459" r:id="rId7"/>
    <p:sldId id="457" r:id="rId8"/>
    <p:sldId id="460" r:id="rId9"/>
    <p:sldId id="461" r:id="rId10"/>
    <p:sldId id="455" r:id="rId11"/>
    <p:sldId id="462" r:id="rId12"/>
    <p:sldId id="456" r:id="rId13"/>
    <p:sldId id="451" r:id="rId14"/>
    <p:sldId id="463" r:id="rId15"/>
    <p:sldId id="464" r:id="rId16"/>
    <p:sldId id="465" r:id="rId17"/>
    <p:sldId id="466" r:id="rId18"/>
    <p:sldId id="467" r:id="rId19"/>
    <p:sldId id="468" r:id="rId20"/>
    <p:sldId id="469" r:id="rId21"/>
    <p:sldId id="442" r:id="rId22"/>
    <p:sldId id="454" r:id="rId23"/>
  </p:sldIdLst>
  <p:sldSz cx="9144000" cy="5143500" type="screen16x9"/>
  <p:notesSz cx="6858000" cy="9144000"/>
  <p:embeddedFontLst>
    <p:embeddedFont>
      <p:font typeface="字魂59号-创粗黑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 SemiBold" panose="00000700000000000000" pitchFamily="2" charset="0"/>
      <p:bold r:id="rId31"/>
      <p:boldItalic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  <p:cmAuthor id="2" name="ADMIN" initials="A" lastIdx="1" clrIdx="1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EA2"/>
    <a:srgbClr val="008000"/>
    <a:srgbClr val="FFFFFF"/>
    <a:srgbClr val="E9EEF7"/>
    <a:srgbClr val="014CB7"/>
    <a:srgbClr val="E2E9F1"/>
    <a:srgbClr val="1D8DD8"/>
    <a:srgbClr val="061A21"/>
    <a:srgbClr val="007779"/>
    <a:srgbClr val="2B6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5438" autoAdjust="0"/>
  </p:normalViewPr>
  <p:slideViewPr>
    <p:cSldViewPr>
      <p:cViewPr varScale="1">
        <p:scale>
          <a:sx n="101" d="100"/>
          <a:sy n="101" d="100"/>
        </p:scale>
        <p:origin x="912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2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2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5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98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947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6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8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72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44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47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37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2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32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1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52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4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2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4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42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8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spd="slow" advClick="0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4">
            <a:extLst>
              <a:ext uri="{FF2B5EF4-FFF2-40B4-BE49-F238E27FC236}">
                <a16:creationId xmlns:a16="http://schemas.microsoft.com/office/drawing/2014/main" id="{58E242B7-5C54-4A7E-AC24-C41D69A2F5FD}"/>
              </a:ext>
            </a:extLst>
          </p:cNvPr>
          <p:cNvSpPr>
            <a:spLocks/>
          </p:cNvSpPr>
          <p:nvPr/>
        </p:nvSpPr>
        <p:spPr bwMode="auto">
          <a:xfrm>
            <a:off x="98294" y="1151489"/>
            <a:ext cx="2526416" cy="252641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noFill/>
          <a:ln w="76200">
            <a:solidFill>
              <a:srgbClr val="0B3EA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EBEAAF1-5C54-4E8A-9622-51CE82A198CA}"/>
              </a:ext>
            </a:extLst>
          </p:cNvPr>
          <p:cNvSpPr>
            <a:spLocks/>
          </p:cNvSpPr>
          <p:nvPr/>
        </p:nvSpPr>
        <p:spPr bwMode="auto">
          <a:xfrm>
            <a:off x="577019" y="862515"/>
            <a:ext cx="3164460" cy="316446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F7775F6-2BC8-4A83-9256-8AB8E2C5E380}"/>
              </a:ext>
            </a:extLst>
          </p:cNvPr>
          <p:cNvSpPr>
            <a:spLocks/>
          </p:cNvSpPr>
          <p:nvPr/>
        </p:nvSpPr>
        <p:spPr bwMode="auto">
          <a:xfrm>
            <a:off x="4601981" y="-2787063"/>
            <a:ext cx="5158673" cy="4910728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F41BF298-C60F-4548-85E4-1C36EC3D319E}"/>
              </a:ext>
            </a:extLst>
          </p:cNvPr>
          <p:cNvSpPr>
            <a:spLocks/>
          </p:cNvSpPr>
          <p:nvPr/>
        </p:nvSpPr>
        <p:spPr bwMode="auto">
          <a:xfrm>
            <a:off x="5109359" y="-2348323"/>
            <a:ext cx="4143919" cy="4143919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E7BC24-C0F3-42F2-BF71-5619507BFFF3}"/>
              </a:ext>
            </a:extLst>
          </p:cNvPr>
          <p:cNvGrpSpPr/>
          <p:nvPr/>
        </p:nvGrpSpPr>
        <p:grpSpPr>
          <a:xfrm>
            <a:off x="445224" y="1192912"/>
            <a:ext cx="6433548" cy="2305616"/>
            <a:chOff x="1836163" y="284478"/>
            <a:chExt cx="4534011" cy="2791992"/>
          </a:xfrm>
        </p:grpSpPr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55EC4C5B-5F50-4717-89D6-B725B59B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679" y="653901"/>
              <a:ext cx="4082495" cy="2422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ctr"/>
              <a:r>
                <a:rPr lang="en-US" sz="450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Thiết</a:t>
              </a:r>
              <a:r>
                <a:rPr lang="en-US" sz="450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50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kế</a:t>
              </a:r>
              <a:r>
                <a:rPr lang="en-US" sz="450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50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</a:t>
              </a:r>
              <a:r>
                <a:rPr lang="en-US" sz="450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hi</a:t>
              </a:r>
              <a:r>
                <a:rPr lang="en-US" sz="450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50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công</a:t>
              </a:r>
              <a:r>
                <a:rPr lang="en-US" sz="450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vi-VN" sz="450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mô hình</a:t>
              </a:r>
              <a:endParaRPr lang="en-US" sz="4500" b="1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  <a:p>
              <a:pPr marL="0" lvl="0" algn="ctr"/>
              <a:r>
                <a:rPr lang="en-US" sz="400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Khu</a:t>
              </a:r>
              <a:r>
                <a:rPr lang="en-US" sz="4000" b="1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00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vườn</a:t>
              </a:r>
              <a:r>
                <a:rPr lang="en-US" sz="4000" b="1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00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thông</a:t>
              </a:r>
              <a:r>
                <a:rPr lang="en-US" sz="4000" b="1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400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minh</a:t>
              </a:r>
              <a:endParaRPr lang="en-US" sz="4000" b="1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36F0BDF8-DD37-4818-A5D1-0854681A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163" y="284478"/>
              <a:ext cx="4534011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ctr"/>
              <a:r>
                <a:rPr lang="en-US" sz="1400" b="0" i="0" u="none" dirty="0" err="1">
                  <a:solidFill>
                    <a:srgbClr val="262626"/>
                  </a:solidFill>
                  <a:latin typeface="Montserrat SemiBold" panose="00000700000000000000" pitchFamily="2" charset="0"/>
                </a:rPr>
                <a:t>Đồ</a:t>
              </a:r>
              <a:r>
                <a:rPr lang="en-US" sz="1400" b="0" i="0" u="none" dirty="0">
                  <a:solidFill>
                    <a:srgbClr val="262626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400" b="0" i="0" u="none" dirty="0" err="1">
                  <a:solidFill>
                    <a:srgbClr val="262626"/>
                  </a:solidFill>
                  <a:latin typeface="Montserrat SemiBold" panose="00000700000000000000" pitchFamily="2" charset="0"/>
                </a:rPr>
                <a:t>án</a:t>
              </a:r>
              <a:r>
                <a:rPr lang="en-US" sz="1400" b="0" i="0" u="none" dirty="0">
                  <a:solidFill>
                    <a:srgbClr val="262626"/>
                  </a:solidFill>
                  <a:latin typeface="Montserrat SemiBold" panose="00000700000000000000" pitchFamily="2" charset="0"/>
                </a:rPr>
                <a:t> 1</a:t>
              </a:r>
            </a:p>
          </p:txBody>
        </p:sp>
      </p:grpSp>
      <p:sp>
        <p:nvSpPr>
          <p:cNvPr id="26" name="Freeform 14">
            <a:extLst>
              <a:ext uri="{FF2B5EF4-FFF2-40B4-BE49-F238E27FC236}">
                <a16:creationId xmlns:a16="http://schemas.microsoft.com/office/drawing/2014/main" id="{6B3CE461-D61E-4A52-ABE0-65C57910B443}"/>
              </a:ext>
            </a:extLst>
          </p:cNvPr>
          <p:cNvSpPr>
            <a:spLocks/>
          </p:cNvSpPr>
          <p:nvPr/>
        </p:nvSpPr>
        <p:spPr bwMode="auto">
          <a:xfrm>
            <a:off x="6945096" y="1581279"/>
            <a:ext cx="2269466" cy="226946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D32BCD48-9DD4-4E36-A80D-725607AC7A4E}"/>
              </a:ext>
            </a:extLst>
          </p:cNvPr>
          <p:cNvSpPr>
            <a:spLocks/>
          </p:cNvSpPr>
          <p:nvPr/>
        </p:nvSpPr>
        <p:spPr bwMode="auto">
          <a:xfrm>
            <a:off x="8118545" y="330164"/>
            <a:ext cx="2269466" cy="226946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A1401077-3E2B-4BD0-A324-016AE7E1885C}"/>
              </a:ext>
            </a:extLst>
          </p:cNvPr>
          <p:cNvSpPr>
            <a:spLocks/>
          </p:cNvSpPr>
          <p:nvPr/>
        </p:nvSpPr>
        <p:spPr bwMode="auto">
          <a:xfrm>
            <a:off x="7668344" y="4011910"/>
            <a:ext cx="739476" cy="73947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637CC1C-A1DD-12DA-C911-B445E4EF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122375"/>
            <a:ext cx="302433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algn="ctr"/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Nhóm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thực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hiện</a:t>
            </a:r>
            <a:endParaRPr lang="en-US" sz="1400" dirty="0">
              <a:solidFill>
                <a:srgbClr val="262626"/>
              </a:solidFill>
              <a:latin typeface="Montserrat SemiBold" panose="00000700000000000000" pitchFamily="2" charset="0"/>
            </a:endParaRPr>
          </a:p>
          <a:p>
            <a:pPr marL="0" lvl="0"/>
            <a:endParaRPr lang="en-US" sz="1400" dirty="0">
              <a:solidFill>
                <a:srgbClr val="262626"/>
              </a:solidFill>
              <a:latin typeface="Montserrat SemiBold" panose="00000700000000000000" pitchFamily="2" charset="0"/>
            </a:endParaRPr>
          </a:p>
          <a:p>
            <a:pPr marL="0" lvl="0"/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Nguyễn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Hiền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                    20161190</a:t>
            </a:r>
          </a:p>
          <a:p>
            <a:pPr marL="0" lvl="0"/>
            <a:r>
              <a:rPr lang="en-US" sz="1400" b="0" i="0" u="none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Phạm</a:t>
            </a:r>
            <a:r>
              <a:rPr lang="en-US" sz="1400" b="0" i="0" u="none" dirty="0">
                <a:solidFill>
                  <a:srgbClr val="262626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b="0" i="0" u="none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Trần</a:t>
            </a:r>
            <a:r>
              <a:rPr lang="en-US" sz="1400" b="0" i="0" u="none" dirty="0">
                <a:solidFill>
                  <a:srgbClr val="262626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b="0" i="0" u="none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Nhậ</a:t>
            </a:r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t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 Tân      20119277</a:t>
            </a:r>
            <a:endParaRPr lang="en-US" sz="1400" b="0" i="0" u="none" dirty="0">
              <a:solidFill>
                <a:srgbClr val="26262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C369554-AFF8-158B-E6FC-0CD5F97D1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593" y="4105055"/>
            <a:ext cx="50010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lvl="0" algn="ctr"/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GVHD</a:t>
            </a:r>
          </a:p>
          <a:p>
            <a:pPr marL="0" lvl="0" algn="ctr"/>
            <a:endParaRPr lang="en-US" sz="1400" b="0" i="0" u="none" dirty="0">
              <a:solidFill>
                <a:srgbClr val="262626"/>
              </a:solidFill>
              <a:latin typeface="Montserrat SemiBold" panose="00000700000000000000" pitchFamily="2" charset="0"/>
            </a:endParaRPr>
          </a:p>
          <a:p>
            <a:pPr marL="0" lvl="0" algn="ctr"/>
            <a:r>
              <a:rPr lang="en-US" sz="1400" dirty="0" err="1">
                <a:solidFill>
                  <a:srgbClr val="262626"/>
                </a:solidFill>
                <a:latin typeface="Montserrat SemiBold" panose="00000700000000000000" pitchFamily="2" charset="0"/>
              </a:rPr>
              <a:t>ThS</a:t>
            </a:r>
            <a:r>
              <a:rPr lang="en-US" sz="1400" dirty="0">
                <a:solidFill>
                  <a:srgbClr val="262626"/>
                </a:solidFill>
                <a:latin typeface="Montserrat SemiBold" panose="00000700000000000000" pitchFamily="2" charset="0"/>
              </a:rPr>
              <a:t>. Lê Minh</a:t>
            </a:r>
            <a:endParaRPr lang="en-US" sz="1400" b="0" i="0" u="none" dirty="0">
              <a:solidFill>
                <a:srgbClr val="262626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íṩľíḍè-TextBox 42">
            <a:extLst>
              <a:ext uri="{FF2B5EF4-FFF2-40B4-BE49-F238E27FC236}">
                <a16:creationId xmlns:a16="http://schemas.microsoft.com/office/drawing/2014/main" id="{53B31ADC-11AC-9258-A43C-2C91E12D1CE0}"/>
              </a:ext>
            </a:extLst>
          </p:cNvPr>
          <p:cNvSpPr txBox="1"/>
          <p:nvPr/>
        </p:nvSpPr>
        <p:spPr>
          <a:xfrm>
            <a:off x="1117112" y="2957870"/>
            <a:ext cx="1890210" cy="253916"/>
          </a:xfrm>
          <a:prstGeom prst="rect">
            <a:avLst/>
          </a:prstGeom>
        </p:spPr>
        <p:txBody>
          <a:bodyPr vert="horz" wrap="none" lIns="0">
            <a:noAutofit/>
          </a:bodyPr>
          <a:lstStyle/>
          <a:p>
            <a:pPr marL="0" lvl="0" algn="ctr"/>
            <a:r>
              <a:rPr lang="en-US" sz="12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2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2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2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2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1200" b="1" i="0" u="none" dirty="0">
              <a:solidFill>
                <a:srgbClr val="0B3E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ïšḻïďê-TextBox 46">
            <a:extLst>
              <a:ext uri="{FF2B5EF4-FFF2-40B4-BE49-F238E27FC236}">
                <a16:creationId xmlns:a16="http://schemas.microsoft.com/office/drawing/2014/main" id="{26C1CFC8-8492-B405-740F-243511B036EA}"/>
              </a:ext>
            </a:extLst>
          </p:cNvPr>
          <p:cNvSpPr txBox="1"/>
          <p:nvPr/>
        </p:nvSpPr>
        <p:spPr>
          <a:xfrm>
            <a:off x="467544" y="3264196"/>
            <a:ext cx="3395261" cy="1462166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0" lvl="0">
              <a:lnSpc>
                <a:spcPct val="150000"/>
              </a:lnSpc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module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IoT,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board ESP32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module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vi.</a:t>
            </a:r>
            <a:endParaRPr lang="en-US" sz="1200" b="0" i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NODEMCU ESP32">
            <a:extLst>
              <a:ext uri="{FF2B5EF4-FFF2-40B4-BE49-F238E27FC236}">
                <a16:creationId xmlns:a16="http://schemas.microsoft.com/office/drawing/2014/main" id="{0833C0F9-1ECD-5BE4-E3E1-BDEC66D4A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52" y="814871"/>
            <a:ext cx="2129962" cy="180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0CC91-3B04-07E3-C150-DF4CB8428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32" y="197685"/>
            <a:ext cx="4355681" cy="2536901"/>
          </a:xfrm>
          <a:prstGeom prst="rect">
            <a:avLst/>
          </a:prstGeom>
        </p:spPr>
      </p:pic>
      <p:sp>
        <p:nvSpPr>
          <p:cNvPr id="9" name="ïšḻïďê-TextBox 46">
            <a:extLst>
              <a:ext uri="{FF2B5EF4-FFF2-40B4-BE49-F238E27FC236}">
                <a16:creationId xmlns:a16="http://schemas.microsoft.com/office/drawing/2014/main" id="{6613BE33-5F16-B436-3020-C7678B5D83BA}"/>
              </a:ext>
            </a:extLst>
          </p:cNvPr>
          <p:cNvSpPr txBox="1"/>
          <p:nvPr/>
        </p:nvSpPr>
        <p:spPr>
          <a:xfrm>
            <a:off x="1024028" y="2690602"/>
            <a:ext cx="1890210" cy="360821"/>
          </a:xfrm>
          <a:prstGeom prst="rect">
            <a:avLst/>
          </a:prstGeom>
        </p:spPr>
        <p:txBody>
          <a:bodyPr vert="horz" wrap="square" lIns="0">
            <a:normAutofit/>
          </a:bodyPr>
          <a:lstStyle/>
          <a:p>
            <a:pPr marL="0" lvl="0" algn="ctr"/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 ESP32</a:t>
            </a:r>
          </a:p>
        </p:txBody>
      </p:sp>
      <p:sp>
        <p:nvSpPr>
          <p:cNvPr id="10" name="ïšḻïďê-TextBox 46">
            <a:extLst>
              <a:ext uri="{FF2B5EF4-FFF2-40B4-BE49-F238E27FC236}">
                <a16:creationId xmlns:a16="http://schemas.microsoft.com/office/drawing/2014/main" id="{7696AA8E-AE03-A0E6-5CBC-CACA11448C70}"/>
              </a:ext>
            </a:extLst>
          </p:cNvPr>
          <p:cNvSpPr txBox="1"/>
          <p:nvPr/>
        </p:nvSpPr>
        <p:spPr>
          <a:xfrm>
            <a:off x="4907765" y="2734586"/>
            <a:ext cx="3101051" cy="360821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0" lvl="0" algn="ctr"/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GPIO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 ESP32</a:t>
            </a:r>
          </a:p>
        </p:txBody>
      </p:sp>
      <p:sp>
        <p:nvSpPr>
          <p:cNvPr id="12" name="ïšḻïďê-TextBox 46">
            <a:extLst>
              <a:ext uri="{FF2B5EF4-FFF2-40B4-BE49-F238E27FC236}">
                <a16:creationId xmlns:a16="http://schemas.microsoft.com/office/drawing/2014/main" id="{E915B2F0-3DC0-437F-042F-183047118738}"/>
              </a:ext>
            </a:extLst>
          </p:cNvPr>
          <p:cNvSpPr txBox="1"/>
          <p:nvPr/>
        </p:nvSpPr>
        <p:spPr>
          <a:xfrm>
            <a:off x="4932040" y="2957870"/>
            <a:ext cx="2962504" cy="1755826"/>
          </a:xfrm>
          <a:prstGeom prst="rect">
            <a:avLst/>
          </a:prstGeom>
        </p:spPr>
        <p:txBody>
          <a:bodyPr vert="horz" wrap="square" lIns="0">
            <a:normAutofit fontScale="25000" lnSpcReduction="20000"/>
          </a:bodyPr>
          <a:lstStyle/>
          <a:p>
            <a:pPr marL="0" lvl="0" algn="ctr">
              <a:lnSpc>
                <a:spcPct val="170000"/>
              </a:lnSpc>
            </a:pP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800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8-bit DACs( digital to analog)  - 2 cổng.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Analog(ADC)  12-bit - 16 cổng.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I²C - 2 cổng.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UART - 3 cổng.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SPI - 3 cổng (1 cổng cho chip FLASH )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I²S - 2 cổng      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IR (TX/RX)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"/>
            </a:pPr>
            <a:r>
              <a:rPr lang="vi-VN" sz="4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Băm xung PWM (tất cả các chân )</a:t>
            </a:r>
            <a:endParaRPr lang="en-US" sz="4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algn="ctr"/>
            <a:endParaRPr lang="en-US" sz="770" b="0" i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4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íṩľíḍè-TextBox 42">
            <a:extLst>
              <a:ext uri="{FF2B5EF4-FFF2-40B4-BE49-F238E27FC236}">
                <a16:creationId xmlns:a16="http://schemas.microsoft.com/office/drawing/2014/main" id="{808DA36B-9DF8-22C9-F259-10E6984A4D38}"/>
              </a:ext>
            </a:extLst>
          </p:cNvPr>
          <p:cNvSpPr txBox="1"/>
          <p:nvPr/>
        </p:nvSpPr>
        <p:spPr>
          <a:xfrm>
            <a:off x="617114" y="1145537"/>
            <a:ext cx="3372214" cy="288032"/>
          </a:xfrm>
          <a:prstGeom prst="rect">
            <a:avLst/>
          </a:prstGeom>
        </p:spPr>
        <p:txBody>
          <a:bodyPr vert="horz" wrap="none" lIns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u="none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1400" b="1" i="0" u="none" dirty="0">
              <a:solidFill>
                <a:srgbClr val="0B3E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ïšḻïďê-TextBox 46">
            <a:extLst>
              <a:ext uri="{FF2B5EF4-FFF2-40B4-BE49-F238E27FC236}">
                <a16:creationId xmlns:a16="http://schemas.microsoft.com/office/drawing/2014/main" id="{EACB6A48-FA6D-2598-F86B-807E9BD93E2A}"/>
              </a:ext>
            </a:extLst>
          </p:cNvPr>
          <p:cNvSpPr txBox="1"/>
          <p:nvPr/>
        </p:nvSpPr>
        <p:spPr>
          <a:xfrm>
            <a:off x="323528" y="1609256"/>
            <a:ext cx="4536504" cy="2618678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Arduino IDE.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password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Auth Token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Blynk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App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414C3-94CA-68E0-132B-DF99AD50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064" y="197685"/>
            <a:ext cx="3957504" cy="4822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9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íṩľíḍè-TextBox 42">
            <a:extLst>
              <a:ext uri="{FF2B5EF4-FFF2-40B4-BE49-F238E27FC236}">
                <a16:creationId xmlns:a16="http://schemas.microsoft.com/office/drawing/2014/main" id="{808DA36B-9DF8-22C9-F259-10E6984A4D38}"/>
              </a:ext>
            </a:extLst>
          </p:cNvPr>
          <p:cNvSpPr txBox="1"/>
          <p:nvPr/>
        </p:nvSpPr>
        <p:spPr>
          <a:xfrm>
            <a:off x="0" y="1128079"/>
            <a:ext cx="1890210" cy="253916"/>
          </a:xfrm>
          <a:prstGeom prst="rect">
            <a:avLst/>
          </a:prstGeom>
        </p:spPr>
        <p:txBody>
          <a:bodyPr vert="horz" wrap="none" lIns="0">
            <a:noAutofit/>
          </a:bodyPr>
          <a:lstStyle/>
          <a:p>
            <a:pPr marL="171450" lvl="0" indent="-171450" algn="ctr">
              <a:buFont typeface="Wingdings" panose="05000000000000000000" pitchFamily="2" charset="2"/>
              <a:buChar char="v"/>
            </a:pPr>
            <a:r>
              <a:rPr lang="en-US" sz="14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Blynk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B31F8C-E747-400A-A8D3-4B094A968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61" y="1437202"/>
            <a:ext cx="4962115" cy="277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šḻïďê-TextBox 46">
            <a:extLst>
              <a:ext uri="{FF2B5EF4-FFF2-40B4-BE49-F238E27FC236}">
                <a16:creationId xmlns:a16="http://schemas.microsoft.com/office/drawing/2014/main" id="{58FF5D3E-7057-3C0E-69C9-C18F8EDE3645}"/>
              </a:ext>
            </a:extLst>
          </p:cNvPr>
          <p:cNvSpPr txBox="1"/>
          <p:nvPr/>
        </p:nvSpPr>
        <p:spPr>
          <a:xfrm>
            <a:off x="257644" y="1160040"/>
            <a:ext cx="3890488" cy="3175112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lvl="0">
              <a:lnSpc>
                <a:spcPct val="150000"/>
              </a:lnSpc>
            </a:pPr>
            <a:endParaRPr lang="en-US" sz="1200" b="0" i="0" dirty="0">
              <a:solidFill>
                <a:srgbClr val="44444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Blynk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IoT.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b="0" i="0" u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00000"/>
              </a:lnSpc>
              <a:buFontTx/>
              <a:buChar char="-"/>
            </a:pP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, Bluetooth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BLE, Ethernet, USB,…</a:t>
            </a:r>
          </a:p>
        </p:txBody>
      </p:sp>
      <p:sp>
        <p:nvSpPr>
          <p:cNvPr id="8" name="ïšḻïďê-TextBox 46">
            <a:extLst>
              <a:ext uri="{FF2B5EF4-FFF2-40B4-BE49-F238E27FC236}">
                <a16:creationId xmlns:a16="http://schemas.microsoft.com/office/drawing/2014/main" id="{BD7C1850-D57B-695F-46B1-5C0370FB4EAA}"/>
              </a:ext>
            </a:extLst>
          </p:cNvPr>
          <p:cNvSpPr txBox="1"/>
          <p:nvPr/>
        </p:nvSpPr>
        <p:spPr>
          <a:xfrm>
            <a:off x="5580112" y="4239337"/>
            <a:ext cx="2448272" cy="360821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0" lvl="0" algn="ctr"/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Blynk</a:t>
            </a:r>
            <a:endParaRPr lang="en-US" sz="1000" b="0" i="0" u="none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4">
            <a:extLst>
              <a:ext uri="{FF2B5EF4-FFF2-40B4-BE49-F238E27FC236}">
                <a16:creationId xmlns:a16="http://schemas.microsoft.com/office/drawing/2014/main" id="{27ABA312-9C55-481F-8E86-C5C3794774C3}"/>
              </a:ext>
            </a:extLst>
          </p:cNvPr>
          <p:cNvSpPr>
            <a:spLocks/>
          </p:cNvSpPr>
          <p:nvPr/>
        </p:nvSpPr>
        <p:spPr bwMode="auto">
          <a:xfrm>
            <a:off x="861084" y="990545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DD4B7E-9D15-4573-A4EA-F4B29F0E0E5D}"/>
              </a:ext>
            </a:extLst>
          </p:cNvPr>
          <p:cNvSpPr/>
          <p:nvPr/>
        </p:nvSpPr>
        <p:spPr>
          <a:xfrm>
            <a:off x="1508729" y="1634980"/>
            <a:ext cx="1622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spc="300" dirty="0">
                <a:solidFill>
                  <a:srgbClr val="0B3EA2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03</a:t>
            </a:r>
            <a:endParaRPr lang="zh-CN" altLang="en-US" sz="7200" spc="300" dirty="0">
              <a:solidFill>
                <a:srgbClr val="0B3EA2"/>
              </a:solidFill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62D664A9-D52B-48FD-B63E-C2E7C3CAC891}"/>
              </a:ext>
            </a:extLst>
          </p:cNvPr>
          <p:cNvSpPr>
            <a:spLocks/>
          </p:cNvSpPr>
          <p:nvPr/>
        </p:nvSpPr>
        <p:spPr bwMode="auto">
          <a:xfrm>
            <a:off x="-1332656" y="3063620"/>
            <a:ext cx="3998936" cy="399893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9A3EF9-3ED0-4364-9CB9-35279AC38434}"/>
              </a:ext>
            </a:extLst>
          </p:cNvPr>
          <p:cNvSpPr>
            <a:spLocks/>
          </p:cNvSpPr>
          <p:nvPr/>
        </p:nvSpPr>
        <p:spPr bwMode="auto">
          <a:xfrm>
            <a:off x="8056266" y="2496393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EAD09C7-F5D1-4ECD-BE07-6A2DAC1C72C5}"/>
              </a:ext>
            </a:extLst>
          </p:cNvPr>
          <p:cNvSpPr>
            <a:spLocks/>
          </p:cNvSpPr>
          <p:nvPr/>
        </p:nvSpPr>
        <p:spPr bwMode="auto">
          <a:xfrm>
            <a:off x="4854277" y="3183633"/>
            <a:ext cx="4210051" cy="4211638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E7303805-BFB8-4C6F-91B7-EDBC534E434C}"/>
              </a:ext>
            </a:extLst>
          </p:cNvPr>
          <p:cNvSpPr>
            <a:spLocks/>
          </p:cNvSpPr>
          <p:nvPr/>
        </p:nvSpPr>
        <p:spPr bwMode="auto">
          <a:xfrm>
            <a:off x="5544024" y="-3356682"/>
            <a:ext cx="5316549" cy="5316549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6E3322-1739-4B2F-8D1E-EFBB3F4C4FD7}"/>
              </a:ext>
            </a:extLst>
          </p:cNvPr>
          <p:cNvGrpSpPr/>
          <p:nvPr/>
        </p:nvGrpSpPr>
        <p:grpSpPr>
          <a:xfrm>
            <a:off x="3012931" y="1822831"/>
            <a:ext cx="4680520" cy="824628"/>
            <a:chOff x="3012931" y="1832219"/>
            <a:chExt cx="4680520" cy="824628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B8818EC5-048B-4166-B183-EC02C8E97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1832219"/>
              <a:ext cx="468052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en-US" sz="3000" b="1" i="0" u="none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000" b="1" i="0" u="none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b="1" i="0" u="none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</a:t>
              </a:r>
              <a:r>
                <a:rPr lang="en-US" sz="3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ả</a:t>
              </a:r>
              <a:endParaRPr lang="en-US" sz="3000" b="1" i="0" u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68917BE8-B3F7-4085-ACF3-2ED8E9526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2441403"/>
              <a:ext cx="4453902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en-US" sz="1400" b="1" i="0" u="none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400" b="1" i="0" u="none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ả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nghiên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cứu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cứng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mềm</a:t>
              </a:r>
              <a:endParaRPr lang="en-US" sz="1400" b="1" i="0" u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6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3" grpId="0" animBg="1"/>
      <p:bldP spid="15" grpId="0" animBg="1"/>
      <p:bldP spid="1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nghiên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cứu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D2F21B-11A3-2E63-CCC2-B1478F3FDE32}"/>
              </a:ext>
            </a:extLst>
          </p:cNvPr>
          <p:cNvSpPr txBox="1"/>
          <p:nvPr/>
        </p:nvSpPr>
        <p:spPr>
          <a:xfrm>
            <a:off x="683568" y="983000"/>
            <a:ext cx="6408712" cy="2455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nghiên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16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tuần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đã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nghiên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ESP32, Blynk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module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mềm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mềm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mạch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Proteus,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mềm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Arduino IDE,…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hoàn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mục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ý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góp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dẫn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7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cứng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A05B6-A468-67E6-9845-55AC3373D8D1}"/>
              </a:ext>
            </a:extLst>
          </p:cNvPr>
          <p:cNvSpPr txBox="1"/>
          <p:nvPr/>
        </p:nvSpPr>
        <p:spPr>
          <a:xfrm>
            <a:off x="817352" y="814871"/>
            <a:ext cx="7283040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sơ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đồ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khối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chi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tiết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khối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dưới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đây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EED45-2F0F-3A26-3636-BF64C2AC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347614"/>
            <a:ext cx="5976664" cy="3666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4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cứng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A05B6-A468-67E6-9845-55AC3373D8D1}"/>
              </a:ext>
            </a:extLst>
          </p:cNvPr>
          <p:cNvSpPr txBox="1"/>
          <p:nvPr/>
        </p:nvSpPr>
        <p:spPr>
          <a:xfrm>
            <a:off x="817351" y="761046"/>
            <a:ext cx="8003120" cy="65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toàn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hoàn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bìa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giấy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vỏ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hộp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vườn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mini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A picture containing electronics, indoor, purple, meter&#10;&#10;Description automatically generated">
            <a:extLst>
              <a:ext uri="{FF2B5EF4-FFF2-40B4-BE49-F238E27FC236}">
                <a16:creationId xmlns:a16="http://schemas.microsoft.com/office/drawing/2014/main" id="{2500F713-C883-C09A-F5F6-B779251F6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543" y="1417572"/>
            <a:ext cx="5056735" cy="3725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69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mềm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A05B6-A468-67E6-9845-55AC3373D8D1}"/>
              </a:ext>
            </a:extLst>
          </p:cNvPr>
          <p:cNvSpPr txBox="1"/>
          <p:nvPr/>
        </p:nvSpPr>
        <p:spPr>
          <a:xfrm>
            <a:off x="817351" y="761046"/>
            <a:ext cx="8003120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web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3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en-US" sz="1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A87A7-237D-860A-A55F-9FD4379A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365849"/>
            <a:ext cx="5431487" cy="37776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21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mềm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A05B6-A468-67E6-9845-55AC3373D8D1}"/>
              </a:ext>
            </a:extLst>
          </p:cNvPr>
          <p:cNvSpPr txBox="1"/>
          <p:nvPr/>
        </p:nvSpPr>
        <p:spPr>
          <a:xfrm>
            <a:off x="683568" y="969850"/>
            <a:ext cx="4402720" cy="335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lợi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bất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đâu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nối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mạng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sim,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nhóm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Blynk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thoại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cũng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phức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tạp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tùy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thân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lựa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chế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phù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chăm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sóc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nuôi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dưỡng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cây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trồng</a:t>
            </a:r>
            <a:r>
              <a:rPr lang="en-US" sz="13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indent="2286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3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BC5C050-B5C2-B29C-184A-DF129765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79" y="318107"/>
            <a:ext cx="2697480" cy="4678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547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4">
            <a:extLst>
              <a:ext uri="{FF2B5EF4-FFF2-40B4-BE49-F238E27FC236}">
                <a16:creationId xmlns:a16="http://schemas.microsoft.com/office/drawing/2014/main" id="{27ABA312-9C55-481F-8E86-C5C3794774C3}"/>
              </a:ext>
            </a:extLst>
          </p:cNvPr>
          <p:cNvSpPr>
            <a:spLocks/>
          </p:cNvSpPr>
          <p:nvPr/>
        </p:nvSpPr>
        <p:spPr bwMode="auto">
          <a:xfrm>
            <a:off x="861084" y="990545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DD4B7E-9D15-4573-A4EA-F4B29F0E0E5D}"/>
              </a:ext>
            </a:extLst>
          </p:cNvPr>
          <p:cNvSpPr/>
          <p:nvPr/>
        </p:nvSpPr>
        <p:spPr>
          <a:xfrm>
            <a:off x="1508729" y="1634980"/>
            <a:ext cx="1622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7200" b="1" spc="300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04</a:t>
            </a:r>
            <a:endParaRPr lang="zh-CN" altLang="en-US" sz="7200" b="1" spc="300" dirty="0">
              <a:solidFill>
                <a:srgbClr val="0B3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62D664A9-D52B-48FD-B63E-C2E7C3CAC891}"/>
              </a:ext>
            </a:extLst>
          </p:cNvPr>
          <p:cNvSpPr>
            <a:spLocks/>
          </p:cNvSpPr>
          <p:nvPr/>
        </p:nvSpPr>
        <p:spPr bwMode="auto">
          <a:xfrm>
            <a:off x="-1332656" y="3063620"/>
            <a:ext cx="3998936" cy="399893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9A3EF9-3ED0-4364-9CB9-35279AC38434}"/>
              </a:ext>
            </a:extLst>
          </p:cNvPr>
          <p:cNvSpPr>
            <a:spLocks/>
          </p:cNvSpPr>
          <p:nvPr/>
        </p:nvSpPr>
        <p:spPr bwMode="auto">
          <a:xfrm>
            <a:off x="8056266" y="2496393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EAD09C7-F5D1-4ECD-BE07-6A2DAC1C72C5}"/>
              </a:ext>
            </a:extLst>
          </p:cNvPr>
          <p:cNvSpPr>
            <a:spLocks/>
          </p:cNvSpPr>
          <p:nvPr/>
        </p:nvSpPr>
        <p:spPr bwMode="auto">
          <a:xfrm>
            <a:off x="4854277" y="3183633"/>
            <a:ext cx="4210051" cy="4211638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E7303805-BFB8-4C6F-91B7-EDBC534E434C}"/>
              </a:ext>
            </a:extLst>
          </p:cNvPr>
          <p:cNvSpPr>
            <a:spLocks/>
          </p:cNvSpPr>
          <p:nvPr/>
        </p:nvSpPr>
        <p:spPr bwMode="auto">
          <a:xfrm>
            <a:off x="5544024" y="-3356682"/>
            <a:ext cx="5316549" cy="5316549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8818EC5-048B-4166-B183-EC02C8E97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2931" y="1822831"/>
            <a:ext cx="38633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vi-VN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 luận &amp; hướng phát triển</a:t>
            </a:r>
            <a:endParaRPr lang="en-US" sz="3600" b="1" i="0" u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3" grpId="0" animBg="1"/>
      <p:bldP spid="15" grpId="0" animBg="1"/>
      <p:bldP spid="17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14">
            <a:extLst>
              <a:ext uri="{FF2B5EF4-FFF2-40B4-BE49-F238E27FC236}">
                <a16:creationId xmlns:a16="http://schemas.microsoft.com/office/drawing/2014/main" id="{A79330A5-B937-46AA-8DD9-023DE0146F82}"/>
              </a:ext>
            </a:extLst>
          </p:cNvPr>
          <p:cNvSpPr>
            <a:spLocks/>
          </p:cNvSpPr>
          <p:nvPr/>
        </p:nvSpPr>
        <p:spPr bwMode="auto">
          <a:xfrm>
            <a:off x="373760" y="1591564"/>
            <a:ext cx="2489201" cy="2489201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noFill/>
          <a:ln w="12700">
            <a:solidFill>
              <a:srgbClr val="0B3EA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4FD930E2-B57B-488F-8EBE-ADC96D31A640}"/>
              </a:ext>
            </a:extLst>
          </p:cNvPr>
          <p:cNvSpPr>
            <a:spLocks/>
          </p:cNvSpPr>
          <p:nvPr/>
        </p:nvSpPr>
        <p:spPr bwMode="auto">
          <a:xfrm>
            <a:off x="2210213" y="-1470105"/>
            <a:ext cx="7488691" cy="7491513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2E9F1">
              <a:alpha val="3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AA1030B1-363E-4CB1-ABEC-FD621825566D}"/>
              </a:ext>
            </a:extLst>
          </p:cNvPr>
          <p:cNvSpPr>
            <a:spLocks/>
          </p:cNvSpPr>
          <p:nvPr/>
        </p:nvSpPr>
        <p:spPr bwMode="auto">
          <a:xfrm>
            <a:off x="-1262507" y="-117435"/>
            <a:ext cx="4210051" cy="4211638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2E9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0D509093-DFFA-4559-AB26-2FF0B8FE02F1}"/>
              </a:ext>
            </a:extLst>
          </p:cNvPr>
          <p:cNvSpPr>
            <a:spLocks/>
          </p:cNvSpPr>
          <p:nvPr/>
        </p:nvSpPr>
        <p:spPr bwMode="auto">
          <a:xfrm>
            <a:off x="8135241" y="461963"/>
            <a:ext cx="354257" cy="354257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5A1E43B2-DA7B-4C50-B422-6AA547B428A8}"/>
              </a:ext>
            </a:extLst>
          </p:cNvPr>
          <p:cNvSpPr>
            <a:spLocks/>
          </p:cNvSpPr>
          <p:nvPr/>
        </p:nvSpPr>
        <p:spPr bwMode="auto">
          <a:xfrm>
            <a:off x="390654" y="1277345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8AF1ADED-40BC-4B54-9647-F8940B34ACCF}"/>
              </a:ext>
            </a:extLst>
          </p:cNvPr>
          <p:cNvSpPr txBox="1"/>
          <p:nvPr/>
        </p:nvSpPr>
        <p:spPr>
          <a:xfrm>
            <a:off x="4656102" y="888650"/>
            <a:ext cx="491962" cy="53091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r>
              <a:rPr lang="en-US" altLang="zh-CN" sz="5400" b="1" dirty="0">
                <a:solidFill>
                  <a:srgbClr val="061A21"/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01</a:t>
            </a:r>
          </a:p>
        </p:txBody>
      </p:sp>
      <p:grpSp>
        <p:nvGrpSpPr>
          <p:cNvPr id="49" name="Group 7">
            <a:extLst>
              <a:ext uri="{FF2B5EF4-FFF2-40B4-BE49-F238E27FC236}">
                <a16:creationId xmlns:a16="http://schemas.microsoft.com/office/drawing/2014/main" id="{29C40D1D-550C-40FB-BCC8-AF3D2601EC20}"/>
              </a:ext>
            </a:extLst>
          </p:cNvPr>
          <p:cNvGrpSpPr/>
          <p:nvPr/>
        </p:nvGrpSpPr>
        <p:grpSpPr>
          <a:xfrm>
            <a:off x="5493871" y="998876"/>
            <a:ext cx="2971929" cy="422425"/>
            <a:chOff x="3943834" y="704409"/>
            <a:chExt cx="3962574" cy="563232"/>
          </a:xfrm>
        </p:grpSpPr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E224F2BC-7517-4E37-8BB2-B599327BAE6C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pPr marL="0" lvl="0" algn="l"/>
              <a:r>
                <a:rPr lang="en-US" sz="1360" b="1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Giới</a:t>
              </a:r>
              <a:r>
                <a:rPr lang="en-US" sz="1360" b="1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thiệu</a:t>
              </a:r>
              <a:r>
                <a:rPr lang="en-US" sz="1360" b="1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và</a:t>
              </a:r>
              <a:r>
                <a:rPr lang="en-US" sz="1360" b="1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mục</a:t>
              </a:r>
              <a:r>
                <a:rPr lang="en-US" sz="1360" b="1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tiêu</a:t>
              </a:r>
              <a:endParaRPr lang="en-US" sz="1360" b="1" i="0" u="none" dirty="0">
                <a:solidFill>
                  <a:srgbClr val="061A2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07EB5730-B4DA-41BB-BB01-97F64147FE69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marL="0" lvl="0" algn="l"/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Tổng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quan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và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mục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tiêu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của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đề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tài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.</a:t>
              </a:r>
            </a:p>
          </p:txBody>
        </p:sp>
      </p:grpSp>
      <p:sp>
        <p:nvSpPr>
          <p:cNvPr id="53" name="TextBox 11">
            <a:extLst>
              <a:ext uri="{FF2B5EF4-FFF2-40B4-BE49-F238E27FC236}">
                <a16:creationId xmlns:a16="http://schemas.microsoft.com/office/drawing/2014/main" id="{CCD760FC-3245-4E0D-AB81-785BC7507F38}"/>
              </a:ext>
            </a:extLst>
          </p:cNvPr>
          <p:cNvSpPr txBox="1"/>
          <p:nvPr/>
        </p:nvSpPr>
        <p:spPr>
          <a:xfrm>
            <a:off x="4644008" y="1744737"/>
            <a:ext cx="538849" cy="53091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r>
              <a:rPr lang="en-US" altLang="zh-CN" sz="5400" b="1" dirty="0">
                <a:solidFill>
                  <a:srgbClr val="0B3EA2"/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02</a:t>
            </a:r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BF208BCC-431A-4107-8D88-3A3A2665C5D8}"/>
              </a:ext>
            </a:extLst>
          </p:cNvPr>
          <p:cNvGrpSpPr/>
          <p:nvPr/>
        </p:nvGrpSpPr>
        <p:grpSpPr>
          <a:xfrm>
            <a:off x="5493871" y="1859404"/>
            <a:ext cx="2989098" cy="422425"/>
            <a:chOff x="3943834" y="704409"/>
            <a:chExt cx="3985464" cy="563233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B912427E-11F4-406A-80DC-C409B915F361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pPr marL="0" lvl="0" algn="l"/>
              <a:r>
                <a:rPr lang="en-US" sz="136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Thiết</a:t>
              </a:r>
              <a:r>
                <a:rPr lang="en-US" sz="1360" b="1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kế</a:t>
              </a:r>
              <a:endParaRPr lang="en-US" sz="1360" b="1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3BF979E7-636E-4BC9-A046-B0D6FABC21F0}"/>
                </a:ext>
              </a:extLst>
            </p:cNvPr>
            <p:cNvSpPr txBox="1">
              <a:spLocks/>
            </p:cNvSpPr>
            <p:nvPr/>
          </p:nvSpPr>
          <p:spPr>
            <a:xfrm>
              <a:off x="3966724" y="947273"/>
              <a:ext cx="3962574" cy="320369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marL="0" lvl="0" algn="l"/>
              <a:r>
                <a:rPr lang="vi-VN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Yêu cầu hệ thống, </a:t>
              </a:r>
              <a:r>
                <a:rPr lang="vi-VN" sz="740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s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ơ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đồ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khối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và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c</a:t>
              </a:r>
              <a:r>
                <a:rPr lang="en-US" sz="740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hi </a:t>
              </a:r>
              <a:r>
                <a:rPr lang="en-US" sz="740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tiết</a:t>
              </a:r>
              <a:r>
                <a:rPr lang="en-US" sz="740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từng</a:t>
              </a:r>
              <a:r>
                <a:rPr lang="en-US" sz="740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khối</a:t>
              </a:r>
              <a:r>
                <a:rPr lang="en-US" sz="740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.</a:t>
              </a:r>
              <a:endParaRPr lang="en-US" sz="740" b="0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58" name="TextBox 16">
            <a:extLst>
              <a:ext uri="{FF2B5EF4-FFF2-40B4-BE49-F238E27FC236}">
                <a16:creationId xmlns:a16="http://schemas.microsoft.com/office/drawing/2014/main" id="{683F73AD-5EF3-49E4-B503-BCDE19E6CADD}"/>
              </a:ext>
            </a:extLst>
          </p:cNvPr>
          <p:cNvSpPr txBox="1"/>
          <p:nvPr/>
        </p:nvSpPr>
        <p:spPr>
          <a:xfrm>
            <a:off x="4644008" y="2647869"/>
            <a:ext cx="549670" cy="53091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r>
              <a:rPr lang="en-US" altLang="zh-CN" sz="5400" b="1" dirty="0">
                <a:solidFill>
                  <a:srgbClr val="061A21"/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03</a:t>
            </a:r>
          </a:p>
        </p:txBody>
      </p:sp>
      <p:grpSp>
        <p:nvGrpSpPr>
          <p:cNvPr id="59" name="Group 17">
            <a:extLst>
              <a:ext uri="{FF2B5EF4-FFF2-40B4-BE49-F238E27FC236}">
                <a16:creationId xmlns:a16="http://schemas.microsoft.com/office/drawing/2014/main" id="{D8863491-2736-418F-862E-3E2BF07C6DE0}"/>
              </a:ext>
            </a:extLst>
          </p:cNvPr>
          <p:cNvGrpSpPr/>
          <p:nvPr/>
        </p:nvGrpSpPr>
        <p:grpSpPr>
          <a:xfrm>
            <a:off x="5493871" y="2772833"/>
            <a:ext cx="2971930" cy="422425"/>
            <a:chOff x="3943834" y="704409"/>
            <a:chExt cx="3962574" cy="563232"/>
          </a:xfrm>
        </p:grpSpPr>
        <p:sp>
          <p:nvSpPr>
            <p:cNvPr id="60" name="TextBox 18">
              <a:extLst>
                <a:ext uri="{FF2B5EF4-FFF2-40B4-BE49-F238E27FC236}">
                  <a16:creationId xmlns:a16="http://schemas.microsoft.com/office/drawing/2014/main" id="{2992B879-0782-4172-B9FC-C45552D4DB94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pPr marL="0" lvl="0" algn="l"/>
              <a:r>
                <a:rPr lang="en-US" sz="1360" b="1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Kết</a:t>
              </a:r>
              <a:r>
                <a:rPr lang="en-US" sz="1360" b="1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quả</a:t>
              </a:r>
              <a:endParaRPr lang="en-US" sz="1360" b="1" i="0" u="none" dirty="0">
                <a:solidFill>
                  <a:srgbClr val="061A21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id="{8FE23874-8414-47D4-A08F-AA572FAF0E9B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marL="0" lvl="0" algn="l"/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Kết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quả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nghiên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cứu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,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phần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cứng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và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phần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61A21"/>
                  </a:solidFill>
                  <a:latin typeface="Montserrat SemiBold" panose="00000700000000000000" pitchFamily="2" charset="0"/>
                </a:rPr>
                <a:t>mềm</a:t>
              </a:r>
              <a:r>
                <a:rPr lang="en-US" sz="740" b="0" i="0" u="none" dirty="0">
                  <a:solidFill>
                    <a:srgbClr val="061A21"/>
                  </a:solidFill>
                  <a:latin typeface="Montserrat SemiBold" panose="00000700000000000000" pitchFamily="2" charset="0"/>
                </a:rPr>
                <a:t>.</a:t>
              </a:r>
            </a:p>
          </p:txBody>
        </p:sp>
      </p:grpSp>
      <p:sp>
        <p:nvSpPr>
          <p:cNvPr id="63" name="TextBox 21">
            <a:extLst>
              <a:ext uri="{FF2B5EF4-FFF2-40B4-BE49-F238E27FC236}">
                <a16:creationId xmlns:a16="http://schemas.microsoft.com/office/drawing/2014/main" id="{70038A18-6F81-4732-A3B8-A071069A9A8A}"/>
              </a:ext>
            </a:extLst>
          </p:cNvPr>
          <p:cNvSpPr txBox="1"/>
          <p:nvPr/>
        </p:nvSpPr>
        <p:spPr>
          <a:xfrm>
            <a:off x="4644008" y="3575396"/>
            <a:ext cx="537647" cy="53091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r>
              <a:rPr lang="en-US" altLang="zh-CN" sz="5400" b="1" dirty="0">
                <a:solidFill>
                  <a:srgbClr val="0B3EA2"/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04</a:t>
            </a:r>
          </a:p>
        </p:txBody>
      </p:sp>
      <p:grpSp>
        <p:nvGrpSpPr>
          <p:cNvPr id="64" name="Group 22">
            <a:extLst>
              <a:ext uri="{FF2B5EF4-FFF2-40B4-BE49-F238E27FC236}">
                <a16:creationId xmlns:a16="http://schemas.microsoft.com/office/drawing/2014/main" id="{5DFEF5D2-0037-447D-918E-57A368D6C838}"/>
              </a:ext>
            </a:extLst>
          </p:cNvPr>
          <p:cNvGrpSpPr/>
          <p:nvPr/>
        </p:nvGrpSpPr>
        <p:grpSpPr>
          <a:xfrm>
            <a:off x="5493871" y="3683887"/>
            <a:ext cx="2971930" cy="422425"/>
            <a:chOff x="3943834" y="704409"/>
            <a:chExt cx="3962574" cy="563232"/>
          </a:xfrm>
        </p:grpSpPr>
        <p:sp>
          <p:nvSpPr>
            <p:cNvPr id="65" name="TextBox 23">
              <a:extLst>
                <a:ext uri="{FF2B5EF4-FFF2-40B4-BE49-F238E27FC236}">
                  <a16:creationId xmlns:a16="http://schemas.microsoft.com/office/drawing/2014/main" id="{57A9E0ED-898B-430B-8E34-6A66C145469B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92500" lnSpcReduction="10000"/>
            </a:bodyPr>
            <a:lstStyle/>
            <a:p>
              <a:pPr marL="0" lvl="0" algn="l"/>
              <a:r>
                <a:rPr lang="en-US" sz="136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Kết</a:t>
              </a:r>
              <a:r>
                <a:rPr lang="en-US" sz="136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luận</a:t>
              </a:r>
              <a:r>
                <a:rPr lang="en-US" sz="136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hướng</a:t>
              </a:r>
              <a:r>
                <a:rPr lang="en-US" sz="136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phát</a:t>
              </a:r>
              <a:r>
                <a:rPr lang="en-US" sz="1360" b="1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1360" b="1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triển</a:t>
              </a:r>
              <a:endParaRPr lang="en-US" sz="1360" b="1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66" name="TextBox 24">
              <a:extLst>
                <a:ext uri="{FF2B5EF4-FFF2-40B4-BE49-F238E27FC236}">
                  <a16:creationId xmlns:a16="http://schemas.microsoft.com/office/drawing/2014/main" id="{1E94A317-9FE5-48F8-A8B1-5C861E52E070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marL="0" lvl="0" algn="l"/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Kết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luận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mục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tiêu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đạt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được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và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phát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triển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đề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 </a:t>
              </a:r>
              <a:r>
                <a:rPr lang="en-US" sz="740" b="0" i="0" u="none" dirty="0" err="1">
                  <a:solidFill>
                    <a:srgbClr val="0B3EA2"/>
                  </a:solidFill>
                  <a:latin typeface="Montserrat SemiBold" panose="00000700000000000000" pitchFamily="2" charset="0"/>
                </a:rPr>
                <a:t>tài</a:t>
              </a:r>
              <a:r>
                <a:rPr lang="en-US" sz="740" b="0" i="0" u="none" dirty="0">
                  <a:solidFill>
                    <a:srgbClr val="0B3EA2"/>
                  </a:solidFill>
                  <a:latin typeface="Montserrat SemiBold" panose="00000700000000000000" pitchFamily="2" charset="0"/>
                </a:rPr>
                <a:t>.</a:t>
              </a:r>
            </a:p>
          </p:txBody>
        </p:sp>
      </p:grpSp>
      <p:sp>
        <p:nvSpPr>
          <p:cNvPr id="69" name="Rectangle 3">
            <a:extLst>
              <a:ext uri="{FF2B5EF4-FFF2-40B4-BE49-F238E27FC236}">
                <a16:creationId xmlns:a16="http://schemas.microsoft.com/office/drawing/2014/main" id="{A1A3A7B2-CAC7-454C-A7F0-1D36366D33D1}"/>
              </a:ext>
            </a:extLst>
          </p:cNvPr>
          <p:cNvSpPr/>
          <p:nvPr/>
        </p:nvSpPr>
        <p:spPr>
          <a:xfrm>
            <a:off x="999143" y="2371904"/>
            <a:ext cx="1272223" cy="300083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CONTENT</a:t>
            </a:r>
          </a:p>
        </p:txBody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8F2B5FB9-9A4B-49CE-9508-BC6906561ACC}"/>
              </a:ext>
            </a:extLst>
          </p:cNvPr>
          <p:cNvSpPr>
            <a:spLocks/>
          </p:cNvSpPr>
          <p:nvPr/>
        </p:nvSpPr>
        <p:spPr bwMode="auto">
          <a:xfrm>
            <a:off x="8049166" y="864312"/>
            <a:ext cx="263204" cy="263204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id="{67867AA7-150A-4B31-BFD4-55676F0F0FDF}"/>
              </a:ext>
            </a:extLst>
          </p:cNvPr>
          <p:cNvSpPr>
            <a:spLocks/>
          </p:cNvSpPr>
          <p:nvPr/>
        </p:nvSpPr>
        <p:spPr bwMode="auto">
          <a:xfrm>
            <a:off x="8502179" y="728662"/>
            <a:ext cx="175117" cy="175117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AB775980-D0DD-407C-B120-18A9BD0A22C3}"/>
              </a:ext>
            </a:extLst>
          </p:cNvPr>
          <p:cNvSpPr>
            <a:spLocks/>
          </p:cNvSpPr>
          <p:nvPr/>
        </p:nvSpPr>
        <p:spPr bwMode="auto">
          <a:xfrm>
            <a:off x="8489498" y="461963"/>
            <a:ext cx="175117" cy="175117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2E9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219FFD00-9566-4F26-B544-34F06E3BE171}"/>
              </a:ext>
            </a:extLst>
          </p:cNvPr>
          <p:cNvSpPr>
            <a:spLocks/>
          </p:cNvSpPr>
          <p:nvPr/>
        </p:nvSpPr>
        <p:spPr bwMode="auto">
          <a:xfrm>
            <a:off x="7380312" y="3475611"/>
            <a:ext cx="3870102" cy="3870102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 w="762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5B48215C-91C7-425B-9F3C-B197CFD7C3E3}"/>
              </a:ext>
            </a:extLst>
          </p:cNvPr>
          <p:cNvSpPr>
            <a:spLocks/>
          </p:cNvSpPr>
          <p:nvPr/>
        </p:nvSpPr>
        <p:spPr bwMode="auto">
          <a:xfrm>
            <a:off x="1903003" y="897232"/>
            <a:ext cx="349635" cy="349635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14C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0" name="Freeform 14">
            <a:extLst>
              <a:ext uri="{FF2B5EF4-FFF2-40B4-BE49-F238E27FC236}">
                <a16:creationId xmlns:a16="http://schemas.microsoft.com/office/drawing/2014/main" id="{3E30FBEF-CEBF-4285-A166-F03B1D757791}"/>
              </a:ext>
            </a:extLst>
          </p:cNvPr>
          <p:cNvSpPr>
            <a:spLocks/>
          </p:cNvSpPr>
          <p:nvPr/>
        </p:nvSpPr>
        <p:spPr bwMode="auto">
          <a:xfrm>
            <a:off x="639906" y="3778344"/>
            <a:ext cx="557212" cy="557212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800"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7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2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5EE6D5AA-B33D-431B-9109-F1C39B0C18E0}"/>
              </a:ext>
            </a:extLst>
          </p:cNvPr>
          <p:cNvGrpSpPr/>
          <p:nvPr/>
        </p:nvGrpSpPr>
        <p:grpSpPr>
          <a:xfrm>
            <a:off x="769392" y="2265619"/>
            <a:ext cx="7605215" cy="108000"/>
            <a:chOff x="781809" y="3049641"/>
            <a:chExt cx="7605215" cy="10800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F196A60-1561-492D-9954-E9AF9EC697C2}"/>
                </a:ext>
              </a:extLst>
            </p:cNvPr>
            <p:cNvCxnSpPr/>
            <p:nvPr/>
          </p:nvCxnSpPr>
          <p:spPr>
            <a:xfrm>
              <a:off x="781809" y="3103641"/>
              <a:ext cx="7605215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E6F6F7E-DCCD-4933-ABF6-6E968F5081B0}"/>
                </a:ext>
              </a:extLst>
            </p:cNvPr>
            <p:cNvSpPr/>
            <p:nvPr/>
          </p:nvSpPr>
          <p:spPr>
            <a:xfrm>
              <a:off x="1272975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9A0B92B-08B0-44F1-9B8E-D0B2796755CA}"/>
                </a:ext>
              </a:extLst>
            </p:cNvPr>
            <p:cNvSpPr/>
            <p:nvPr/>
          </p:nvSpPr>
          <p:spPr>
            <a:xfrm>
              <a:off x="7760388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EA722AA-72B9-46A0-9528-2634F009B1FE}"/>
                </a:ext>
              </a:extLst>
            </p:cNvPr>
            <p:cNvSpPr/>
            <p:nvPr/>
          </p:nvSpPr>
          <p:spPr>
            <a:xfrm>
              <a:off x="3436431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150F6-B773-432A-8A59-2C303465F79D}"/>
                </a:ext>
              </a:extLst>
            </p:cNvPr>
            <p:cNvSpPr/>
            <p:nvPr/>
          </p:nvSpPr>
          <p:spPr>
            <a:xfrm>
              <a:off x="5603001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6B6B3A5-AD8A-4756-A699-E62A9986474E}"/>
              </a:ext>
            </a:extLst>
          </p:cNvPr>
          <p:cNvGrpSpPr/>
          <p:nvPr/>
        </p:nvGrpSpPr>
        <p:grpSpPr>
          <a:xfrm>
            <a:off x="183893" y="197685"/>
            <a:ext cx="2816805" cy="772165"/>
            <a:chOff x="0" y="112514"/>
            <a:chExt cx="2816805" cy="772165"/>
          </a:xfrm>
        </p:grpSpPr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EC59975A-83E5-4C14-BA69-71EF7CE1D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3069E72D-6686-4EDA-89DF-A66A0CCA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F00F4B70-A173-4565-B16A-4D9D5E665634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183620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lvl="0" algn="l"/>
              <a:r>
                <a:rPr lang="vi-VN" sz="2000" b="1">
                  <a:solidFill>
                    <a:srgbClr val="0B3EA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Kết luận</a:t>
              </a:r>
              <a:endParaRPr lang="en-US" sz="2000" b="1" dirty="0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Oval 100">
            <a:extLst>
              <a:ext uri="{FF2B5EF4-FFF2-40B4-BE49-F238E27FC236}">
                <a16:creationId xmlns:a16="http://schemas.microsoft.com/office/drawing/2014/main" id="{5EE89D6E-65C4-DF95-C931-0F5D9D02A303}"/>
              </a:ext>
            </a:extLst>
          </p:cNvPr>
          <p:cNvSpPr/>
          <p:nvPr/>
        </p:nvSpPr>
        <p:spPr>
          <a:xfrm>
            <a:off x="1003199" y="1210020"/>
            <a:ext cx="647552" cy="647551"/>
          </a:xfrm>
          <a:prstGeom prst="ellipse">
            <a:avLst/>
          </a:prstGeom>
          <a:solidFill>
            <a:srgbClr val="0B3EA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87" name="Freeform: Shape 105">
            <a:extLst>
              <a:ext uri="{FF2B5EF4-FFF2-40B4-BE49-F238E27FC236}">
                <a16:creationId xmlns:a16="http://schemas.microsoft.com/office/drawing/2014/main" id="{C29F11C7-C697-513C-4483-D9F628AEE532}"/>
              </a:ext>
            </a:extLst>
          </p:cNvPr>
          <p:cNvSpPr>
            <a:spLocks noChangeAspect="1"/>
          </p:cNvSpPr>
          <p:nvPr/>
        </p:nvSpPr>
        <p:spPr bwMode="auto">
          <a:xfrm>
            <a:off x="1184080" y="1389960"/>
            <a:ext cx="285790" cy="285490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2820791-11E4-0F95-8025-7F147772273B}"/>
              </a:ext>
            </a:extLst>
          </p:cNvPr>
          <p:cNvGrpSpPr/>
          <p:nvPr/>
        </p:nvGrpSpPr>
        <p:grpSpPr>
          <a:xfrm>
            <a:off x="3166655" y="1208929"/>
            <a:ext cx="647552" cy="647551"/>
            <a:chOff x="3261114" y="773599"/>
            <a:chExt cx="647552" cy="647551"/>
          </a:xfrm>
        </p:grpSpPr>
        <p:sp>
          <p:nvSpPr>
            <p:cNvPr id="94" name="Oval 100">
              <a:extLst>
                <a:ext uri="{FF2B5EF4-FFF2-40B4-BE49-F238E27FC236}">
                  <a16:creationId xmlns:a16="http://schemas.microsoft.com/office/drawing/2014/main" id="{8686A0B8-5E0B-6372-0E69-0790FE7C566F}"/>
                </a:ext>
              </a:extLst>
            </p:cNvPr>
            <p:cNvSpPr/>
            <p:nvPr/>
          </p:nvSpPr>
          <p:spPr>
            <a:xfrm>
              <a:off x="3261114" y="773599"/>
              <a:ext cx="647552" cy="647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95" name="Freeform: Shape 105">
              <a:extLst>
                <a:ext uri="{FF2B5EF4-FFF2-40B4-BE49-F238E27FC236}">
                  <a16:creationId xmlns:a16="http://schemas.microsoft.com/office/drawing/2014/main" id="{C3171623-EC77-684E-AEEC-0BBE3582F0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41995" y="953539"/>
              <a:ext cx="285790" cy="2854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97" name="Oval 100">
            <a:extLst>
              <a:ext uri="{FF2B5EF4-FFF2-40B4-BE49-F238E27FC236}">
                <a16:creationId xmlns:a16="http://schemas.microsoft.com/office/drawing/2014/main" id="{4C1D2AA1-9F81-CF6C-027E-F10B3AC6C360}"/>
              </a:ext>
            </a:extLst>
          </p:cNvPr>
          <p:cNvSpPr/>
          <p:nvPr/>
        </p:nvSpPr>
        <p:spPr>
          <a:xfrm>
            <a:off x="5333225" y="1208929"/>
            <a:ext cx="647552" cy="647551"/>
          </a:xfrm>
          <a:prstGeom prst="ellipse">
            <a:avLst/>
          </a:prstGeom>
          <a:solidFill>
            <a:srgbClr val="0B3EA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98" name="Freeform: Shape 105">
            <a:extLst>
              <a:ext uri="{FF2B5EF4-FFF2-40B4-BE49-F238E27FC236}">
                <a16:creationId xmlns:a16="http://schemas.microsoft.com/office/drawing/2014/main" id="{C590D3A0-9458-C80A-B840-0F54EE7F7012}"/>
              </a:ext>
            </a:extLst>
          </p:cNvPr>
          <p:cNvSpPr>
            <a:spLocks noChangeAspect="1"/>
          </p:cNvSpPr>
          <p:nvPr/>
        </p:nvSpPr>
        <p:spPr bwMode="auto">
          <a:xfrm>
            <a:off x="5514106" y="1388869"/>
            <a:ext cx="285790" cy="285490"/>
          </a:xfrm>
          <a:custGeom>
            <a:avLst/>
            <a:gdLst>
              <a:gd name="T0" fmla="*/ 374 w 400"/>
              <a:gd name="T1" fmla="*/ 100 h 400"/>
              <a:gd name="T2" fmla="*/ 301 w 400"/>
              <a:gd name="T3" fmla="*/ 27 h 400"/>
              <a:gd name="T4" fmla="*/ 200 w 400"/>
              <a:gd name="T5" fmla="*/ 0 h 400"/>
              <a:gd name="T6" fmla="*/ 100 w 400"/>
              <a:gd name="T7" fmla="*/ 27 h 400"/>
              <a:gd name="T8" fmla="*/ 27 w 400"/>
              <a:gd name="T9" fmla="*/ 100 h 400"/>
              <a:gd name="T10" fmla="*/ 0 w 400"/>
              <a:gd name="T11" fmla="*/ 200 h 400"/>
              <a:gd name="T12" fmla="*/ 27 w 400"/>
              <a:gd name="T13" fmla="*/ 301 h 400"/>
              <a:gd name="T14" fmla="*/ 100 w 400"/>
              <a:gd name="T15" fmla="*/ 374 h 400"/>
              <a:gd name="T16" fmla="*/ 200 w 400"/>
              <a:gd name="T17" fmla="*/ 400 h 400"/>
              <a:gd name="T18" fmla="*/ 301 w 400"/>
              <a:gd name="T19" fmla="*/ 374 h 400"/>
              <a:gd name="T20" fmla="*/ 374 w 400"/>
              <a:gd name="T21" fmla="*/ 301 h 400"/>
              <a:gd name="T22" fmla="*/ 400 w 400"/>
              <a:gd name="T23" fmla="*/ 200 h 400"/>
              <a:gd name="T24" fmla="*/ 374 w 400"/>
              <a:gd name="T25" fmla="*/ 100 h 400"/>
              <a:gd name="T26" fmla="*/ 330 w 400"/>
              <a:gd name="T27" fmla="*/ 170 h 400"/>
              <a:gd name="T28" fmla="*/ 188 w 400"/>
              <a:gd name="T29" fmla="*/ 311 h 400"/>
              <a:gd name="T30" fmla="*/ 176 w 400"/>
              <a:gd name="T31" fmla="*/ 316 h 400"/>
              <a:gd name="T32" fmla="*/ 165 w 400"/>
              <a:gd name="T33" fmla="*/ 311 h 400"/>
              <a:gd name="T34" fmla="*/ 70 w 400"/>
              <a:gd name="T35" fmla="*/ 217 h 400"/>
              <a:gd name="T36" fmla="*/ 66 w 400"/>
              <a:gd name="T37" fmla="*/ 205 h 400"/>
              <a:gd name="T38" fmla="*/ 70 w 400"/>
              <a:gd name="T39" fmla="*/ 193 h 400"/>
              <a:gd name="T40" fmla="*/ 94 w 400"/>
              <a:gd name="T41" fmla="*/ 170 h 400"/>
              <a:gd name="T42" fmla="*/ 106 w 400"/>
              <a:gd name="T43" fmla="*/ 165 h 400"/>
              <a:gd name="T44" fmla="*/ 118 w 400"/>
              <a:gd name="T45" fmla="*/ 170 h 400"/>
              <a:gd name="T46" fmla="*/ 176 w 400"/>
              <a:gd name="T47" fmla="*/ 229 h 400"/>
              <a:gd name="T48" fmla="*/ 283 w 400"/>
              <a:gd name="T49" fmla="*/ 123 h 400"/>
              <a:gd name="T50" fmla="*/ 295 w 400"/>
              <a:gd name="T51" fmla="*/ 118 h 400"/>
              <a:gd name="T52" fmla="*/ 306 w 400"/>
              <a:gd name="T53" fmla="*/ 123 h 400"/>
              <a:gd name="T54" fmla="*/ 330 w 400"/>
              <a:gd name="T55" fmla="*/ 146 h 400"/>
              <a:gd name="T56" fmla="*/ 335 w 400"/>
              <a:gd name="T57" fmla="*/ 158 h 400"/>
              <a:gd name="T58" fmla="*/ 330 w 400"/>
              <a:gd name="T59" fmla="*/ 170 h 400"/>
              <a:gd name="T60" fmla="*/ 330 w 400"/>
              <a:gd name="T61" fmla="*/ 170 h 400"/>
              <a:gd name="T62" fmla="*/ 330 w 400"/>
              <a:gd name="T63" fmla="*/ 17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74" y="100"/>
                </a:moveTo>
                <a:cubicBezTo>
                  <a:pt x="356" y="69"/>
                  <a:pt x="331" y="45"/>
                  <a:pt x="301" y="27"/>
                </a:cubicBezTo>
                <a:cubicBezTo>
                  <a:pt x="270" y="9"/>
                  <a:pt x="237" y="0"/>
                  <a:pt x="200" y="0"/>
                </a:cubicBezTo>
                <a:cubicBezTo>
                  <a:pt x="164" y="0"/>
                  <a:pt x="130" y="9"/>
                  <a:pt x="100" y="27"/>
                </a:cubicBezTo>
                <a:cubicBezTo>
                  <a:pt x="69" y="45"/>
                  <a:pt x="45" y="69"/>
                  <a:pt x="27" y="100"/>
                </a:cubicBezTo>
                <a:cubicBezTo>
                  <a:pt x="9" y="130"/>
                  <a:pt x="0" y="164"/>
                  <a:pt x="0" y="200"/>
                </a:cubicBezTo>
                <a:cubicBezTo>
                  <a:pt x="0" y="237"/>
                  <a:pt x="9" y="270"/>
                  <a:pt x="27" y="301"/>
                </a:cubicBezTo>
                <a:cubicBezTo>
                  <a:pt x="45" y="331"/>
                  <a:pt x="69" y="356"/>
                  <a:pt x="100" y="374"/>
                </a:cubicBezTo>
                <a:cubicBezTo>
                  <a:pt x="130" y="391"/>
                  <a:pt x="164" y="400"/>
                  <a:pt x="200" y="400"/>
                </a:cubicBezTo>
                <a:cubicBezTo>
                  <a:pt x="237" y="400"/>
                  <a:pt x="270" y="391"/>
                  <a:pt x="301" y="374"/>
                </a:cubicBezTo>
                <a:cubicBezTo>
                  <a:pt x="331" y="356"/>
                  <a:pt x="356" y="331"/>
                  <a:pt x="374" y="301"/>
                </a:cubicBezTo>
                <a:cubicBezTo>
                  <a:pt x="392" y="270"/>
                  <a:pt x="400" y="237"/>
                  <a:pt x="400" y="200"/>
                </a:cubicBezTo>
                <a:cubicBezTo>
                  <a:pt x="400" y="164"/>
                  <a:pt x="392" y="130"/>
                  <a:pt x="374" y="100"/>
                </a:cubicBezTo>
                <a:close/>
                <a:moveTo>
                  <a:pt x="330" y="170"/>
                </a:moveTo>
                <a:cubicBezTo>
                  <a:pt x="188" y="311"/>
                  <a:pt x="188" y="311"/>
                  <a:pt x="188" y="311"/>
                </a:cubicBezTo>
                <a:cubicBezTo>
                  <a:pt x="185" y="315"/>
                  <a:pt x="181" y="316"/>
                  <a:pt x="176" y="316"/>
                </a:cubicBezTo>
                <a:cubicBezTo>
                  <a:pt x="172" y="316"/>
                  <a:pt x="168" y="315"/>
                  <a:pt x="165" y="311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67" y="214"/>
                  <a:pt x="66" y="210"/>
                  <a:pt x="66" y="205"/>
                </a:cubicBezTo>
                <a:cubicBezTo>
                  <a:pt x="66" y="200"/>
                  <a:pt x="67" y="196"/>
                  <a:pt x="70" y="19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97" y="166"/>
                  <a:pt x="101" y="165"/>
                  <a:pt x="106" y="165"/>
                </a:cubicBezTo>
                <a:cubicBezTo>
                  <a:pt x="110" y="165"/>
                  <a:pt x="114" y="166"/>
                  <a:pt x="118" y="170"/>
                </a:cubicBezTo>
                <a:cubicBezTo>
                  <a:pt x="176" y="229"/>
                  <a:pt x="176" y="229"/>
                  <a:pt x="176" y="229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6" y="119"/>
                  <a:pt x="290" y="118"/>
                  <a:pt x="295" y="118"/>
                </a:cubicBezTo>
                <a:cubicBezTo>
                  <a:pt x="299" y="118"/>
                  <a:pt x="303" y="119"/>
                  <a:pt x="306" y="123"/>
                </a:cubicBezTo>
                <a:cubicBezTo>
                  <a:pt x="330" y="146"/>
                  <a:pt x="330" y="146"/>
                  <a:pt x="330" y="146"/>
                </a:cubicBezTo>
                <a:cubicBezTo>
                  <a:pt x="333" y="149"/>
                  <a:pt x="335" y="153"/>
                  <a:pt x="335" y="158"/>
                </a:cubicBezTo>
                <a:cubicBezTo>
                  <a:pt x="335" y="163"/>
                  <a:pt x="333" y="167"/>
                  <a:pt x="330" y="170"/>
                </a:cubicBezTo>
                <a:close/>
                <a:moveTo>
                  <a:pt x="330" y="170"/>
                </a:moveTo>
                <a:cubicBezTo>
                  <a:pt x="330" y="170"/>
                  <a:pt x="330" y="170"/>
                  <a:pt x="330" y="17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Montserrat SemiBold" panose="00000700000000000000" pitchFamily="2" charset="0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F4AD1B1-CC67-5C7A-65E4-5E696EA46AEA}"/>
              </a:ext>
            </a:extLst>
          </p:cNvPr>
          <p:cNvGrpSpPr/>
          <p:nvPr/>
        </p:nvGrpSpPr>
        <p:grpSpPr>
          <a:xfrm>
            <a:off x="7499795" y="1208929"/>
            <a:ext cx="647552" cy="647551"/>
            <a:chOff x="3261114" y="773599"/>
            <a:chExt cx="647552" cy="647551"/>
          </a:xfrm>
        </p:grpSpPr>
        <p:sp>
          <p:nvSpPr>
            <p:cNvPr id="100" name="Oval 100">
              <a:extLst>
                <a:ext uri="{FF2B5EF4-FFF2-40B4-BE49-F238E27FC236}">
                  <a16:creationId xmlns:a16="http://schemas.microsoft.com/office/drawing/2014/main" id="{2E935E6B-E314-269D-BBFC-FC048ECDEF84}"/>
                </a:ext>
              </a:extLst>
            </p:cNvPr>
            <p:cNvSpPr/>
            <p:nvPr/>
          </p:nvSpPr>
          <p:spPr>
            <a:xfrm>
              <a:off x="3261114" y="773599"/>
              <a:ext cx="647552" cy="6475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101" name="Freeform: Shape 105">
              <a:extLst>
                <a:ext uri="{FF2B5EF4-FFF2-40B4-BE49-F238E27FC236}">
                  <a16:creationId xmlns:a16="http://schemas.microsoft.com/office/drawing/2014/main" id="{644EF134-B220-EA9B-0C47-09FE98652DF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41995" y="953539"/>
              <a:ext cx="285790" cy="2854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158CA16-70CE-E34D-AA95-5C5B12B8F51B}"/>
              </a:ext>
            </a:extLst>
          </p:cNvPr>
          <p:cNvSpPr txBox="1"/>
          <p:nvPr/>
        </p:nvSpPr>
        <p:spPr>
          <a:xfrm>
            <a:off x="684690" y="2427619"/>
            <a:ext cx="1871086" cy="16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 hiểu tổng quan IoT và các hoạt động của NodeMCU và ứng dụng vào mô hình của hệ thống. 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35F8F44-60D2-BB2C-7AA7-6A8614E72189}"/>
              </a:ext>
            </a:extLst>
          </p:cNvPr>
          <p:cNvSpPr txBox="1"/>
          <p:nvPr/>
        </p:nvSpPr>
        <p:spPr>
          <a:xfrm>
            <a:off x="2775930" y="2427619"/>
            <a:ext cx="165205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thập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điều khiển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thống.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37A96A-9ADC-4156-2EB5-D324D7DCBA89}"/>
              </a:ext>
            </a:extLst>
          </p:cNvPr>
          <p:cNvSpPr txBox="1"/>
          <p:nvPr/>
        </p:nvSpPr>
        <p:spPr>
          <a:xfrm>
            <a:off x="4818796" y="2427619"/>
            <a:ext cx="1759575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Truyền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vườn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lí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trung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tâm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server.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869F7B7-E966-0540-73B9-FA20420154AE}"/>
              </a:ext>
            </a:extLst>
          </p:cNvPr>
          <p:cNvSpPr txBox="1"/>
          <p:nvPr/>
        </p:nvSpPr>
        <p:spPr>
          <a:xfrm>
            <a:off x="6876256" y="2427619"/>
            <a:ext cx="1583054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website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để theo dõi và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ở bất cứ đâu.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1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2012C9AE-E1E7-4501-8987-3F82DDC7B061}"/>
              </a:ext>
            </a:extLst>
          </p:cNvPr>
          <p:cNvGrpSpPr/>
          <p:nvPr/>
        </p:nvGrpSpPr>
        <p:grpSpPr>
          <a:xfrm>
            <a:off x="183893" y="197685"/>
            <a:ext cx="2816805" cy="772165"/>
            <a:chOff x="0" y="112514"/>
            <a:chExt cx="2816805" cy="772165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592E7F0D-F18B-42A5-9BFA-31639B58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501449DA-FB07-43C7-8752-B1D6790D9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BEA45498-F962-4DA5-96A9-0BF95434817F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183620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endParaRPr lang="en-US" sz="1300" b="1" i="0" u="none" dirty="0">
                <a:solidFill>
                  <a:srgbClr val="0B3EA2"/>
                </a:solidFill>
                <a:latin typeface="Montserrat SemiBold" panose="000007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17DC6F-6818-B3BA-97B2-5DA454B87752}"/>
              </a:ext>
            </a:extLst>
          </p:cNvPr>
          <p:cNvSpPr txBox="1"/>
          <p:nvPr/>
        </p:nvSpPr>
        <p:spPr>
          <a:xfrm>
            <a:off x="1164494" y="40219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vi-VN" sz="2000" b="1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2000" b="1" dirty="0">
              <a:solidFill>
                <a:srgbClr val="0B3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37EAFB-ECD0-F75B-734C-2A33FF7556DC}"/>
              </a:ext>
            </a:extLst>
          </p:cNvPr>
          <p:cNvSpPr txBox="1"/>
          <p:nvPr/>
        </p:nvSpPr>
        <p:spPr>
          <a:xfrm>
            <a:off x="5789074" y="1153080"/>
            <a:ext cx="324742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vi-VN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 số lượng cảm biến, thiết bị điều khiển nhằm tăng tính ứng dụng và mở rộng thêm chức năng cho hệ thống.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5753C9-801B-0EEF-FF5D-CDB49DFE6590}"/>
              </a:ext>
            </a:extLst>
          </p:cNvPr>
          <p:cNvSpPr txBox="1"/>
          <p:nvPr/>
        </p:nvSpPr>
        <p:spPr>
          <a:xfrm>
            <a:off x="5833677" y="2922259"/>
            <a:ext cx="3194507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spcBef>
                <a:spcPts val="600"/>
              </a:spcBef>
            </a:pPr>
            <a:r>
              <a:rPr lang="vi-VN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 kế thêm chế độ hoạt động khác như quạt gió, hút ẩm, đèn quang hợp.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212">
            <a:extLst>
              <a:ext uri="{FF2B5EF4-FFF2-40B4-BE49-F238E27FC236}">
                <a16:creationId xmlns:a16="http://schemas.microsoft.com/office/drawing/2014/main" id="{83C42BBD-3576-4386-6696-4DE70EAC4E24}"/>
              </a:ext>
            </a:extLst>
          </p:cNvPr>
          <p:cNvCxnSpPr>
            <a:cxnSpLocks/>
          </p:cNvCxnSpPr>
          <p:nvPr/>
        </p:nvCxnSpPr>
        <p:spPr>
          <a:xfrm>
            <a:off x="5869235" y="2171242"/>
            <a:ext cx="3095253" cy="372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12">
            <a:extLst>
              <a:ext uri="{FF2B5EF4-FFF2-40B4-BE49-F238E27FC236}">
                <a16:creationId xmlns:a16="http://schemas.microsoft.com/office/drawing/2014/main" id="{09AFCDF5-32D3-F439-9E8F-CC872D95EF66}"/>
              </a:ext>
            </a:extLst>
          </p:cNvPr>
          <p:cNvCxnSpPr>
            <a:cxnSpLocks/>
          </p:cNvCxnSpPr>
          <p:nvPr/>
        </p:nvCxnSpPr>
        <p:spPr>
          <a:xfrm>
            <a:off x="5877758" y="2912434"/>
            <a:ext cx="3095253" cy="372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212">
            <a:extLst>
              <a:ext uri="{FF2B5EF4-FFF2-40B4-BE49-F238E27FC236}">
                <a16:creationId xmlns:a16="http://schemas.microsoft.com/office/drawing/2014/main" id="{3AB975AE-F277-0139-DD7E-953E701276E6}"/>
              </a:ext>
            </a:extLst>
          </p:cNvPr>
          <p:cNvCxnSpPr>
            <a:cxnSpLocks/>
          </p:cNvCxnSpPr>
          <p:nvPr/>
        </p:nvCxnSpPr>
        <p:spPr>
          <a:xfrm>
            <a:off x="5877757" y="3713531"/>
            <a:ext cx="3095253" cy="3721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1AC498-E76B-888E-A39C-40266E2D6BC3}"/>
              </a:ext>
            </a:extLst>
          </p:cNvPr>
          <p:cNvGrpSpPr/>
          <p:nvPr/>
        </p:nvGrpSpPr>
        <p:grpSpPr>
          <a:xfrm>
            <a:off x="946057" y="1250624"/>
            <a:ext cx="7731488" cy="3312010"/>
            <a:chOff x="946057" y="1250624"/>
            <a:chExt cx="7731488" cy="331201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24A67F-A4F1-9FA0-CC21-3C454F74BA05}"/>
                </a:ext>
              </a:extLst>
            </p:cNvPr>
            <p:cNvSpPr/>
            <p:nvPr/>
          </p:nvSpPr>
          <p:spPr>
            <a:xfrm>
              <a:off x="5332844" y="3998426"/>
              <a:ext cx="371245" cy="371245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grpSp>
          <p:nvGrpSpPr>
            <p:cNvPr id="3" name="a1493144-98b8-4a8d-b014-d43240fb1bd8">
              <a:extLst>
                <a:ext uri="{FF2B5EF4-FFF2-40B4-BE49-F238E27FC236}">
                  <a16:creationId xmlns:a16="http://schemas.microsoft.com/office/drawing/2014/main" id="{3E68A1F7-51C7-42C5-8AC2-3A038CC044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057" y="1250624"/>
              <a:ext cx="4753676" cy="3265342"/>
              <a:chOff x="1201958" y="1880828"/>
              <a:chExt cx="6338235" cy="4353788"/>
            </a:xfrm>
          </p:grpSpPr>
          <p:grpSp>
            <p:nvGrpSpPr>
              <p:cNvPr id="4" name="Group 1">
                <a:extLst>
                  <a:ext uri="{FF2B5EF4-FFF2-40B4-BE49-F238E27FC236}">
                    <a16:creationId xmlns:a16="http://schemas.microsoft.com/office/drawing/2014/main" id="{E7174D4A-C2BF-4875-88F4-599297A33ECF}"/>
                  </a:ext>
                </a:extLst>
              </p:cNvPr>
              <p:cNvGrpSpPr/>
              <p:nvPr/>
            </p:nvGrpSpPr>
            <p:grpSpPr>
              <a:xfrm>
                <a:off x="1201958" y="1880828"/>
                <a:ext cx="5348409" cy="4353788"/>
                <a:chOff x="1617767" y="2125414"/>
                <a:chExt cx="4932597" cy="4015304"/>
              </a:xfrm>
            </p:grpSpPr>
            <p:sp>
              <p:nvSpPr>
                <p:cNvPr id="17" name="Freeform: Shape 4">
                  <a:extLst>
                    <a:ext uri="{FF2B5EF4-FFF2-40B4-BE49-F238E27FC236}">
                      <a16:creationId xmlns:a16="http://schemas.microsoft.com/office/drawing/2014/main" id="{A6B20B25-B4B5-4D22-B1E3-97C5AE272E71}"/>
                    </a:ext>
                  </a:extLst>
                </p:cNvPr>
                <p:cNvSpPr/>
                <p:nvPr/>
              </p:nvSpPr>
              <p:spPr>
                <a:xfrm>
                  <a:off x="2706569" y="3928649"/>
                  <a:ext cx="1273744" cy="1098189"/>
                </a:xfrm>
                <a:custGeom>
                  <a:avLst/>
                  <a:gdLst>
                    <a:gd name="connsiteX0" fmla="*/ 0 w 1111645"/>
                    <a:gd name="connsiteY0" fmla="*/ 479216 h 958432"/>
                    <a:gd name="connsiteX1" fmla="*/ 239608 w 1111645"/>
                    <a:gd name="connsiteY1" fmla="*/ 0 h 958432"/>
                    <a:gd name="connsiteX2" fmla="*/ 872037 w 1111645"/>
                    <a:gd name="connsiteY2" fmla="*/ 0 h 958432"/>
                    <a:gd name="connsiteX3" fmla="*/ 1111645 w 1111645"/>
                    <a:gd name="connsiteY3" fmla="*/ 479216 h 958432"/>
                    <a:gd name="connsiteX4" fmla="*/ 872037 w 1111645"/>
                    <a:gd name="connsiteY4" fmla="*/ 958432 h 958432"/>
                    <a:gd name="connsiteX5" fmla="*/ 239608 w 1111645"/>
                    <a:gd name="connsiteY5" fmla="*/ 958432 h 958432"/>
                    <a:gd name="connsiteX6" fmla="*/ 0 w 1111645"/>
                    <a:gd name="connsiteY6" fmla="*/ 479216 h 95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645" h="958432">
                      <a:moveTo>
                        <a:pt x="0" y="479216"/>
                      </a:moveTo>
                      <a:lnTo>
                        <a:pt x="239608" y="0"/>
                      </a:lnTo>
                      <a:lnTo>
                        <a:pt x="872037" y="0"/>
                      </a:lnTo>
                      <a:lnTo>
                        <a:pt x="1111645" y="479216"/>
                      </a:lnTo>
                      <a:lnTo>
                        <a:pt x="872037" y="958432"/>
                      </a:lnTo>
                      <a:lnTo>
                        <a:pt x="239608" y="958432"/>
                      </a:lnTo>
                      <a:lnTo>
                        <a:pt x="0" y="479216"/>
                      </a:ln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none" lIns="172506" tIns="181751" rIns="172506" bIns="181751" anchor="ctr" anchorCtr="0">
                  <a:normAutofit/>
                </a:bodyPr>
                <a:lstStyle/>
                <a:p>
                  <a:pPr marL="0" lvl="0" algn="ctr"/>
                  <a:endParaRPr lang="en-US" sz="800" b="1" i="0" u="none" dirty="0">
                    <a:solidFill>
                      <a:srgbClr val="FFFFFF"/>
                    </a:solidFill>
                    <a:latin typeface="Montserrat SemiBold" panose="00000700000000000000" pitchFamily="2" charset="0"/>
                  </a:endParaRPr>
                </a:p>
              </p:txBody>
            </p:sp>
            <p:sp>
              <p:nvSpPr>
                <p:cNvPr id="18" name="Hexagon 5">
                  <a:extLst>
                    <a:ext uri="{FF2B5EF4-FFF2-40B4-BE49-F238E27FC236}">
                      <a16:creationId xmlns:a16="http://schemas.microsoft.com/office/drawing/2014/main" id="{4D272334-4695-499F-A44A-C2128879D85A}"/>
                    </a:ext>
                  </a:extLst>
                </p:cNvPr>
                <p:cNvSpPr/>
                <p:nvPr/>
              </p:nvSpPr>
              <p:spPr>
                <a:xfrm>
                  <a:off x="1617767" y="3338789"/>
                  <a:ext cx="1273744" cy="109818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ln>
                  <a:solidFill>
                    <a:srgbClr val="E2E9F1"/>
                  </a:solidFill>
                </a:ln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9" name="Freeform: Shape 6">
                  <a:extLst>
                    <a:ext uri="{FF2B5EF4-FFF2-40B4-BE49-F238E27FC236}">
                      <a16:creationId xmlns:a16="http://schemas.microsoft.com/office/drawing/2014/main" id="{FE5397A0-36C6-4D9F-9592-F46CF67C32B3}"/>
                    </a:ext>
                  </a:extLst>
                </p:cNvPr>
                <p:cNvSpPr/>
                <p:nvPr/>
              </p:nvSpPr>
              <p:spPr>
                <a:xfrm>
                  <a:off x="3791744" y="3325733"/>
                  <a:ext cx="1273744" cy="1098189"/>
                </a:xfrm>
                <a:custGeom>
                  <a:avLst/>
                  <a:gdLst>
                    <a:gd name="connsiteX0" fmla="*/ 0 w 1111645"/>
                    <a:gd name="connsiteY0" fmla="*/ 479216 h 958432"/>
                    <a:gd name="connsiteX1" fmla="*/ 239608 w 1111645"/>
                    <a:gd name="connsiteY1" fmla="*/ 0 h 958432"/>
                    <a:gd name="connsiteX2" fmla="*/ 872037 w 1111645"/>
                    <a:gd name="connsiteY2" fmla="*/ 0 h 958432"/>
                    <a:gd name="connsiteX3" fmla="*/ 1111645 w 1111645"/>
                    <a:gd name="connsiteY3" fmla="*/ 479216 h 958432"/>
                    <a:gd name="connsiteX4" fmla="*/ 872037 w 1111645"/>
                    <a:gd name="connsiteY4" fmla="*/ 958432 h 958432"/>
                    <a:gd name="connsiteX5" fmla="*/ 239608 w 1111645"/>
                    <a:gd name="connsiteY5" fmla="*/ 958432 h 958432"/>
                    <a:gd name="connsiteX6" fmla="*/ 0 w 1111645"/>
                    <a:gd name="connsiteY6" fmla="*/ 479216 h 95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645" h="958432">
                      <a:moveTo>
                        <a:pt x="0" y="479216"/>
                      </a:moveTo>
                      <a:lnTo>
                        <a:pt x="239608" y="0"/>
                      </a:lnTo>
                      <a:lnTo>
                        <a:pt x="872037" y="0"/>
                      </a:lnTo>
                      <a:lnTo>
                        <a:pt x="1111645" y="479216"/>
                      </a:lnTo>
                      <a:lnTo>
                        <a:pt x="872037" y="958432"/>
                      </a:lnTo>
                      <a:lnTo>
                        <a:pt x="239608" y="958432"/>
                      </a:lnTo>
                      <a:lnTo>
                        <a:pt x="0" y="479216"/>
                      </a:ln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style>
                <a:lnRef idx="2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lnRef>
                <a:fillRef idx="1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fillRef>
                <a:effectRef idx="0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none" lIns="172506" tIns="181751" rIns="172506" bIns="181751" anchor="ctr" anchorCtr="0">
                  <a:normAutofit/>
                </a:bodyPr>
                <a:lstStyle/>
                <a:p>
                  <a:pPr marL="0" lvl="0" algn="ctr"/>
                  <a:endParaRPr lang="en-US" sz="800" b="1" i="0" u="none">
                    <a:solidFill>
                      <a:srgbClr val="FFFFFF"/>
                    </a:solidFill>
                    <a:latin typeface="Montserrat SemiBold" panose="00000700000000000000" pitchFamily="2" charset="0"/>
                  </a:endParaRPr>
                </a:p>
              </p:txBody>
            </p:sp>
            <p:sp>
              <p:nvSpPr>
                <p:cNvPr id="20" name="Hexagon 7">
                  <a:extLst>
                    <a:ext uri="{FF2B5EF4-FFF2-40B4-BE49-F238E27FC236}">
                      <a16:creationId xmlns:a16="http://schemas.microsoft.com/office/drawing/2014/main" id="{DF97C69B-3187-41E3-9947-1569C804B99C}"/>
                    </a:ext>
                  </a:extLst>
                </p:cNvPr>
                <p:cNvSpPr/>
                <p:nvPr/>
              </p:nvSpPr>
              <p:spPr>
                <a:xfrm>
                  <a:off x="4876921" y="3928649"/>
                  <a:ext cx="1273744" cy="109818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ln>
                  <a:solidFill>
                    <a:srgbClr val="0B3EA2"/>
                  </a:solidFill>
                </a:ln>
              </p:spPr>
              <p:style>
                <a:lnRef idx="2">
                  <a:schemeClr val="accent2">
                    <a:hueOff val="-716791"/>
                    <a:satOff val="-17272"/>
                    <a:lumOff val="-10393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1" name="Freeform: Shape 8">
                  <a:extLst>
                    <a:ext uri="{FF2B5EF4-FFF2-40B4-BE49-F238E27FC236}">
                      <a16:creationId xmlns:a16="http://schemas.microsoft.com/office/drawing/2014/main" id="{6FE6B333-0C38-4CFD-8CD0-489BA443BEA9}"/>
                    </a:ext>
                  </a:extLst>
                </p:cNvPr>
                <p:cNvSpPr/>
                <p:nvPr/>
              </p:nvSpPr>
              <p:spPr>
                <a:xfrm>
                  <a:off x="2706569" y="2725428"/>
                  <a:ext cx="1273744" cy="1098189"/>
                </a:xfrm>
                <a:custGeom>
                  <a:avLst/>
                  <a:gdLst>
                    <a:gd name="connsiteX0" fmla="*/ 0 w 1111645"/>
                    <a:gd name="connsiteY0" fmla="*/ 479216 h 958432"/>
                    <a:gd name="connsiteX1" fmla="*/ 239608 w 1111645"/>
                    <a:gd name="connsiteY1" fmla="*/ 0 h 958432"/>
                    <a:gd name="connsiteX2" fmla="*/ 872037 w 1111645"/>
                    <a:gd name="connsiteY2" fmla="*/ 0 h 958432"/>
                    <a:gd name="connsiteX3" fmla="*/ 1111645 w 1111645"/>
                    <a:gd name="connsiteY3" fmla="*/ 479216 h 958432"/>
                    <a:gd name="connsiteX4" fmla="*/ 872037 w 1111645"/>
                    <a:gd name="connsiteY4" fmla="*/ 958432 h 958432"/>
                    <a:gd name="connsiteX5" fmla="*/ 239608 w 1111645"/>
                    <a:gd name="connsiteY5" fmla="*/ 958432 h 958432"/>
                    <a:gd name="connsiteX6" fmla="*/ 0 w 1111645"/>
                    <a:gd name="connsiteY6" fmla="*/ 479216 h 95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645" h="958432">
                      <a:moveTo>
                        <a:pt x="0" y="479216"/>
                      </a:moveTo>
                      <a:lnTo>
                        <a:pt x="239608" y="0"/>
                      </a:lnTo>
                      <a:lnTo>
                        <a:pt x="872037" y="0"/>
                      </a:lnTo>
                      <a:lnTo>
                        <a:pt x="1111645" y="479216"/>
                      </a:lnTo>
                      <a:lnTo>
                        <a:pt x="872037" y="958432"/>
                      </a:lnTo>
                      <a:lnTo>
                        <a:pt x="239608" y="958432"/>
                      </a:lnTo>
                      <a:lnTo>
                        <a:pt x="0" y="479216"/>
                      </a:ln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style>
                <a:lnRef idx="2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lnRef>
                <a:fillRef idx="1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fillRef>
                <a:effectRef idx="0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none" lIns="0" tIns="0" rIns="0" bIns="0" anchor="ctr" anchorCtr="1">
                  <a:normAutofit/>
                </a:bodyPr>
                <a:lstStyle/>
                <a:p>
                  <a:pPr marL="0" lvl="0" algn="ctr"/>
                  <a:endParaRPr lang="en-US" sz="800" b="1" i="0" u="none">
                    <a:solidFill>
                      <a:srgbClr val="FFFFFF"/>
                    </a:solidFill>
                    <a:latin typeface="Montserrat SemiBold" panose="00000700000000000000" pitchFamily="2" charset="0"/>
                  </a:endParaRPr>
                </a:p>
              </p:txBody>
            </p:sp>
            <p:sp>
              <p:nvSpPr>
                <p:cNvPr id="22" name="Hexagon 9">
                  <a:extLst>
                    <a:ext uri="{FF2B5EF4-FFF2-40B4-BE49-F238E27FC236}">
                      <a16:creationId xmlns:a16="http://schemas.microsoft.com/office/drawing/2014/main" id="{A62F85B0-AB34-43B5-8EB7-10EC32E28F2F}"/>
                    </a:ext>
                  </a:extLst>
                </p:cNvPr>
                <p:cNvSpPr/>
                <p:nvPr/>
              </p:nvSpPr>
              <p:spPr>
                <a:xfrm>
                  <a:off x="3791744" y="2125414"/>
                  <a:ext cx="1273744" cy="109818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ln>
                  <a:solidFill>
                    <a:srgbClr val="E2E9F1"/>
                  </a:solidFill>
                </a:ln>
              </p:spPr>
              <p:style>
                <a:lnRef idx="2">
                  <a:schemeClr val="accent2">
                    <a:hueOff val="-1433582"/>
                    <a:satOff val="-34544"/>
                    <a:lumOff val="-20785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3" name="Freeform: Shape 14">
                  <a:extLst>
                    <a:ext uri="{FF2B5EF4-FFF2-40B4-BE49-F238E27FC236}">
                      <a16:creationId xmlns:a16="http://schemas.microsoft.com/office/drawing/2014/main" id="{B05C5861-97EF-4E58-853E-107E95ADC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6693" y="3664693"/>
                  <a:ext cx="439518" cy="374337"/>
                </a:xfrm>
                <a:custGeom>
                  <a:avLst/>
                  <a:gdLst>
                    <a:gd name="T0" fmla="*/ 182 w 400"/>
                    <a:gd name="T1" fmla="*/ 180 h 340"/>
                    <a:gd name="T2" fmla="*/ 218 w 400"/>
                    <a:gd name="T3" fmla="*/ 180 h 340"/>
                    <a:gd name="T4" fmla="*/ 218 w 400"/>
                    <a:gd name="T5" fmla="*/ 220 h 340"/>
                    <a:gd name="T6" fmla="*/ 400 w 400"/>
                    <a:gd name="T7" fmla="*/ 220 h 340"/>
                    <a:gd name="T8" fmla="*/ 396 w 400"/>
                    <a:gd name="T9" fmla="*/ 103 h 340"/>
                    <a:gd name="T10" fmla="*/ 356 w 400"/>
                    <a:gd name="T11" fmla="*/ 60 h 340"/>
                    <a:gd name="T12" fmla="*/ 292 w 400"/>
                    <a:gd name="T13" fmla="*/ 60 h 340"/>
                    <a:gd name="T14" fmla="*/ 268 w 400"/>
                    <a:gd name="T15" fmla="*/ 15 h 340"/>
                    <a:gd name="T16" fmla="*/ 244 w 400"/>
                    <a:gd name="T17" fmla="*/ 0 h 340"/>
                    <a:gd name="T18" fmla="*/ 155 w 400"/>
                    <a:gd name="T19" fmla="*/ 0 h 340"/>
                    <a:gd name="T20" fmla="*/ 132 w 400"/>
                    <a:gd name="T21" fmla="*/ 15 h 340"/>
                    <a:gd name="T22" fmla="*/ 108 w 400"/>
                    <a:gd name="T23" fmla="*/ 60 h 340"/>
                    <a:gd name="T24" fmla="*/ 44 w 400"/>
                    <a:gd name="T25" fmla="*/ 60 h 340"/>
                    <a:gd name="T26" fmla="*/ 4 w 400"/>
                    <a:gd name="T27" fmla="*/ 103 h 340"/>
                    <a:gd name="T28" fmla="*/ 0 w 400"/>
                    <a:gd name="T29" fmla="*/ 220 h 340"/>
                    <a:gd name="T30" fmla="*/ 182 w 400"/>
                    <a:gd name="T31" fmla="*/ 220 h 340"/>
                    <a:gd name="T32" fmla="*/ 182 w 400"/>
                    <a:gd name="T33" fmla="*/ 180 h 340"/>
                    <a:gd name="T34" fmla="*/ 153 w 400"/>
                    <a:gd name="T35" fmla="*/ 38 h 340"/>
                    <a:gd name="T36" fmla="*/ 169 w 400"/>
                    <a:gd name="T37" fmla="*/ 28 h 340"/>
                    <a:gd name="T38" fmla="*/ 230 w 400"/>
                    <a:gd name="T39" fmla="*/ 28 h 340"/>
                    <a:gd name="T40" fmla="*/ 247 w 400"/>
                    <a:gd name="T41" fmla="*/ 38 h 340"/>
                    <a:gd name="T42" fmla="*/ 258 w 400"/>
                    <a:gd name="T43" fmla="*/ 60 h 340"/>
                    <a:gd name="T44" fmla="*/ 141 w 400"/>
                    <a:gd name="T45" fmla="*/ 60 h 340"/>
                    <a:gd name="T46" fmla="*/ 153 w 400"/>
                    <a:gd name="T47" fmla="*/ 38 h 340"/>
                    <a:gd name="T48" fmla="*/ 218 w 400"/>
                    <a:gd name="T49" fmla="*/ 280 h 340"/>
                    <a:gd name="T50" fmla="*/ 182 w 400"/>
                    <a:gd name="T51" fmla="*/ 280 h 340"/>
                    <a:gd name="T52" fmla="*/ 182 w 400"/>
                    <a:gd name="T53" fmla="*/ 240 h 340"/>
                    <a:gd name="T54" fmla="*/ 10 w 400"/>
                    <a:gd name="T55" fmla="*/ 240 h 340"/>
                    <a:gd name="T56" fmla="*/ 14 w 400"/>
                    <a:gd name="T57" fmla="*/ 306 h 340"/>
                    <a:gd name="T58" fmla="*/ 50 w 400"/>
                    <a:gd name="T59" fmla="*/ 340 h 340"/>
                    <a:gd name="T60" fmla="*/ 350 w 400"/>
                    <a:gd name="T61" fmla="*/ 340 h 340"/>
                    <a:gd name="T62" fmla="*/ 386 w 400"/>
                    <a:gd name="T63" fmla="*/ 306 h 340"/>
                    <a:gd name="T64" fmla="*/ 390 w 400"/>
                    <a:gd name="T65" fmla="*/ 240 h 340"/>
                    <a:gd name="T66" fmla="*/ 218 w 400"/>
                    <a:gd name="T67" fmla="*/ 240 h 340"/>
                    <a:gd name="T68" fmla="*/ 218 w 400"/>
                    <a:gd name="T69" fmla="*/ 28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00" h="340">
                      <a:moveTo>
                        <a:pt x="182" y="180"/>
                      </a:moveTo>
                      <a:cubicBezTo>
                        <a:pt x="218" y="180"/>
                        <a:pt x="218" y="180"/>
                        <a:pt x="218" y="180"/>
                      </a:cubicBezTo>
                      <a:cubicBezTo>
                        <a:pt x="218" y="220"/>
                        <a:pt x="218" y="220"/>
                        <a:pt x="218" y="220"/>
                      </a:cubicBezTo>
                      <a:cubicBezTo>
                        <a:pt x="400" y="220"/>
                        <a:pt x="400" y="220"/>
                        <a:pt x="400" y="220"/>
                      </a:cubicBezTo>
                      <a:cubicBezTo>
                        <a:pt x="400" y="220"/>
                        <a:pt x="397" y="131"/>
                        <a:pt x="396" y="103"/>
                      </a:cubicBezTo>
                      <a:cubicBezTo>
                        <a:pt x="395" y="76"/>
                        <a:pt x="385" y="60"/>
                        <a:pt x="356" y="60"/>
                      </a:cubicBezTo>
                      <a:cubicBezTo>
                        <a:pt x="292" y="60"/>
                        <a:pt x="292" y="60"/>
                        <a:pt x="292" y="60"/>
                      </a:cubicBezTo>
                      <a:cubicBezTo>
                        <a:pt x="282" y="41"/>
                        <a:pt x="271" y="21"/>
                        <a:pt x="268" y="15"/>
                      </a:cubicBezTo>
                      <a:cubicBezTo>
                        <a:pt x="261" y="2"/>
                        <a:pt x="259" y="0"/>
                        <a:pt x="24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41" y="0"/>
                        <a:pt x="138" y="2"/>
                        <a:pt x="132" y="15"/>
                      </a:cubicBezTo>
                      <a:cubicBezTo>
                        <a:pt x="129" y="21"/>
                        <a:pt x="118" y="41"/>
                        <a:pt x="108" y="60"/>
                      </a:cubicBezTo>
                      <a:cubicBezTo>
                        <a:pt x="44" y="60"/>
                        <a:pt x="44" y="60"/>
                        <a:pt x="44" y="60"/>
                      </a:cubicBezTo>
                      <a:cubicBezTo>
                        <a:pt x="14" y="60"/>
                        <a:pt x="5" y="76"/>
                        <a:pt x="4" y="103"/>
                      </a:cubicBezTo>
                      <a:cubicBezTo>
                        <a:pt x="3" y="129"/>
                        <a:pt x="0" y="220"/>
                        <a:pt x="0" y="220"/>
                      </a:cubicBezTo>
                      <a:cubicBezTo>
                        <a:pt x="182" y="220"/>
                        <a:pt x="182" y="220"/>
                        <a:pt x="182" y="220"/>
                      </a:cubicBezTo>
                      <a:lnTo>
                        <a:pt x="182" y="180"/>
                      </a:lnTo>
                      <a:close/>
                      <a:moveTo>
                        <a:pt x="153" y="38"/>
                      </a:moveTo>
                      <a:cubicBezTo>
                        <a:pt x="157" y="30"/>
                        <a:pt x="159" y="28"/>
                        <a:pt x="169" y="28"/>
                      </a:cubicBezTo>
                      <a:cubicBezTo>
                        <a:pt x="230" y="28"/>
                        <a:pt x="230" y="28"/>
                        <a:pt x="230" y="28"/>
                      </a:cubicBezTo>
                      <a:cubicBezTo>
                        <a:pt x="241" y="28"/>
                        <a:pt x="242" y="30"/>
                        <a:pt x="247" y="38"/>
                      </a:cubicBezTo>
                      <a:cubicBezTo>
                        <a:pt x="248" y="41"/>
                        <a:pt x="253" y="50"/>
                        <a:pt x="258" y="60"/>
                      </a:cubicBezTo>
                      <a:cubicBezTo>
                        <a:pt x="141" y="60"/>
                        <a:pt x="141" y="60"/>
                        <a:pt x="141" y="60"/>
                      </a:cubicBezTo>
                      <a:cubicBezTo>
                        <a:pt x="146" y="50"/>
                        <a:pt x="151" y="41"/>
                        <a:pt x="153" y="38"/>
                      </a:cubicBezTo>
                      <a:close/>
                      <a:moveTo>
                        <a:pt x="218" y="280"/>
                      </a:moveTo>
                      <a:cubicBezTo>
                        <a:pt x="182" y="280"/>
                        <a:pt x="182" y="280"/>
                        <a:pt x="182" y="280"/>
                      </a:cubicBezTo>
                      <a:cubicBezTo>
                        <a:pt x="182" y="240"/>
                        <a:pt x="182" y="240"/>
                        <a:pt x="182" y="240"/>
                      </a:cubicBezTo>
                      <a:cubicBezTo>
                        <a:pt x="10" y="240"/>
                        <a:pt x="10" y="240"/>
                        <a:pt x="10" y="240"/>
                      </a:cubicBezTo>
                      <a:cubicBezTo>
                        <a:pt x="10" y="240"/>
                        <a:pt x="12" y="276"/>
                        <a:pt x="14" y="306"/>
                      </a:cubicBezTo>
                      <a:cubicBezTo>
                        <a:pt x="14" y="319"/>
                        <a:pt x="18" y="340"/>
                        <a:pt x="50" y="340"/>
                      </a:cubicBezTo>
                      <a:cubicBezTo>
                        <a:pt x="350" y="340"/>
                        <a:pt x="350" y="340"/>
                        <a:pt x="350" y="340"/>
                      </a:cubicBezTo>
                      <a:cubicBezTo>
                        <a:pt x="381" y="340"/>
                        <a:pt x="385" y="319"/>
                        <a:pt x="386" y="306"/>
                      </a:cubicBezTo>
                      <a:cubicBezTo>
                        <a:pt x="388" y="275"/>
                        <a:pt x="390" y="240"/>
                        <a:pt x="390" y="240"/>
                      </a:cubicBezTo>
                      <a:cubicBezTo>
                        <a:pt x="218" y="240"/>
                        <a:pt x="218" y="240"/>
                        <a:pt x="218" y="240"/>
                      </a:cubicBezTo>
                      <a:lnTo>
                        <a:pt x="218" y="280"/>
                      </a:ln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4" name="Freeform: Shape 15">
                  <a:extLst>
                    <a:ext uri="{FF2B5EF4-FFF2-40B4-BE49-F238E27FC236}">
                      <a16:creationId xmlns:a16="http://schemas.microsoft.com/office/drawing/2014/main" id="{C8E7A1EF-6808-43F1-85A3-C1A4CD3C39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1129" y="4324948"/>
                  <a:ext cx="545325" cy="305590"/>
                </a:xfrm>
                <a:custGeom>
                  <a:avLst/>
                  <a:gdLst>
                    <a:gd name="T0" fmla="*/ 200 w 400"/>
                    <a:gd name="T1" fmla="*/ 0 h 224"/>
                    <a:gd name="T2" fmla="*/ 0 w 400"/>
                    <a:gd name="T3" fmla="*/ 112 h 224"/>
                    <a:gd name="T4" fmla="*/ 200 w 400"/>
                    <a:gd name="T5" fmla="*/ 224 h 224"/>
                    <a:gd name="T6" fmla="*/ 400 w 400"/>
                    <a:gd name="T7" fmla="*/ 112 h 224"/>
                    <a:gd name="T8" fmla="*/ 200 w 400"/>
                    <a:gd name="T9" fmla="*/ 0 h 224"/>
                    <a:gd name="T10" fmla="*/ 200 w 400"/>
                    <a:gd name="T11" fmla="*/ 198 h 224"/>
                    <a:gd name="T12" fmla="*/ 111 w 400"/>
                    <a:gd name="T13" fmla="*/ 112 h 224"/>
                    <a:gd name="T14" fmla="*/ 200 w 400"/>
                    <a:gd name="T15" fmla="*/ 26 h 224"/>
                    <a:gd name="T16" fmla="*/ 289 w 400"/>
                    <a:gd name="T17" fmla="*/ 112 h 224"/>
                    <a:gd name="T18" fmla="*/ 200 w 400"/>
                    <a:gd name="T19" fmla="*/ 198 h 224"/>
                    <a:gd name="T20" fmla="*/ 200 w 400"/>
                    <a:gd name="T21" fmla="*/ 112 h 224"/>
                    <a:gd name="T22" fmla="*/ 200 w 400"/>
                    <a:gd name="T23" fmla="*/ 69 h 224"/>
                    <a:gd name="T24" fmla="*/ 155 w 400"/>
                    <a:gd name="T25" fmla="*/ 112 h 224"/>
                    <a:gd name="T26" fmla="*/ 200 w 400"/>
                    <a:gd name="T27" fmla="*/ 155 h 224"/>
                    <a:gd name="T28" fmla="*/ 244 w 400"/>
                    <a:gd name="T29" fmla="*/ 112 h 224"/>
                    <a:gd name="T30" fmla="*/ 200 w 400"/>
                    <a:gd name="T31" fmla="*/ 11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00" h="224">
                      <a:moveTo>
                        <a:pt x="200" y="0"/>
                      </a:moveTo>
                      <a:cubicBezTo>
                        <a:pt x="69" y="0"/>
                        <a:pt x="0" y="97"/>
                        <a:pt x="0" y="112"/>
                      </a:cubicBezTo>
                      <a:cubicBezTo>
                        <a:pt x="0" y="127"/>
                        <a:pt x="69" y="224"/>
                        <a:pt x="200" y="224"/>
                      </a:cubicBezTo>
                      <a:cubicBezTo>
                        <a:pt x="331" y="224"/>
                        <a:pt x="400" y="127"/>
                        <a:pt x="400" y="112"/>
                      </a:cubicBezTo>
                      <a:cubicBezTo>
                        <a:pt x="400" y="97"/>
                        <a:pt x="331" y="0"/>
                        <a:pt x="200" y="0"/>
                      </a:cubicBezTo>
                      <a:close/>
                      <a:moveTo>
                        <a:pt x="200" y="198"/>
                      </a:moveTo>
                      <a:cubicBezTo>
                        <a:pt x="151" y="198"/>
                        <a:pt x="111" y="159"/>
                        <a:pt x="111" y="112"/>
                      </a:cubicBezTo>
                      <a:cubicBezTo>
                        <a:pt x="111" y="64"/>
                        <a:pt x="151" y="26"/>
                        <a:pt x="200" y="26"/>
                      </a:cubicBezTo>
                      <a:cubicBezTo>
                        <a:pt x="249" y="26"/>
                        <a:pt x="289" y="64"/>
                        <a:pt x="289" y="112"/>
                      </a:cubicBezTo>
                      <a:cubicBezTo>
                        <a:pt x="289" y="159"/>
                        <a:pt x="249" y="198"/>
                        <a:pt x="200" y="198"/>
                      </a:cubicBezTo>
                      <a:close/>
                      <a:moveTo>
                        <a:pt x="200" y="112"/>
                      </a:moveTo>
                      <a:cubicBezTo>
                        <a:pt x="192" y="103"/>
                        <a:pt x="213" y="69"/>
                        <a:pt x="200" y="69"/>
                      </a:cubicBezTo>
                      <a:cubicBezTo>
                        <a:pt x="175" y="69"/>
                        <a:pt x="155" y="88"/>
                        <a:pt x="155" y="112"/>
                      </a:cubicBezTo>
                      <a:cubicBezTo>
                        <a:pt x="155" y="136"/>
                        <a:pt x="175" y="155"/>
                        <a:pt x="200" y="155"/>
                      </a:cubicBezTo>
                      <a:cubicBezTo>
                        <a:pt x="224" y="155"/>
                        <a:pt x="244" y="136"/>
                        <a:pt x="244" y="112"/>
                      </a:cubicBezTo>
                      <a:cubicBezTo>
                        <a:pt x="244" y="101"/>
                        <a:pt x="207" y="119"/>
                        <a:pt x="200" y="112"/>
                      </a:cubicBez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5" name="Freeform: Shape 16">
                  <a:extLst>
                    <a:ext uri="{FF2B5EF4-FFF2-40B4-BE49-F238E27FC236}">
                      <a16:creationId xmlns:a16="http://schemas.microsoft.com/office/drawing/2014/main" id="{8E129DDA-C314-42B9-8512-2CC0C3C9B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668" y="2499591"/>
                  <a:ext cx="350302" cy="349833"/>
                </a:xfrm>
                <a:custGeom>
                  <a:avLst/>
                  <a:gdLst>
                    <a:gd name="T0" fmla="*/ 287 w 316"/>
                    <a:gd name="T1" fmla="*/ 29 h 316"/>
                    <a:gd name="T2" fmla="*/ 236 w 316"/>
                    <a:gd name="T3" fmla="*/ 4 h 316"/>
                    <a:gd name="T4" fmla="*/ 135 w 316"/>
                    <a:gd name="T5" fmla="*/ 105 h 316"/>
                    <a:gd name="T6" fmla="*/ 20 w 316"/>
                    <a:gd name="T7" fmla="*/ 221 h 316"/>
                    <a:gd name="T8" fmla="*/ 0 w 316"/>
                    <a:gd name="T9" fmla="*/ 316 h 316"/>
                    <a:gd name="T10" fmla="*/ 95 w 316"/>
                    <a:gd name="T11" fmla="*/ 296 h 316"/>
                    <a:gd name="T12" fmla="*/ 210 w 316"/>
                    <a:gd name="T13" fmla="*/ 180 h 316"/>
                    <a:gd name="T14" fmla="*/ 312 w 316"/>
                    <a:gd name="T15" fmla="*/ 79 h 316"/>
                    <a:gd name="T16" fmla="*/ 287 w 316"/>
                    <a:gd name="T17" fmla="*/ 29 h 316"/>
                    <a:gd name="T18" fmla="*/ 89 w 316"/>
                    <a:gd name="T19" fmla="*/ 284 h 316"/>
                    <a:gd name="T20" fmla="*/ 57 w 316"/>
                    <a:gd name="T21" fmla="*/ 291 h 316"/>
                    <a:gd name="T22" fmla="*/ 43 w 316"/>
                    <a:gd name="T23" fmla="*/ 273 h 316"/>
                    <a:gd name="T24" fmla="*/ 24 w 316"/>
                    <a:gd name="T25" fmla="*/ 259 h 316"/>
                    <a:gd name="T26" fmla="*/ 31 w 316"/>
                    <a:gd name="T27" fmla="*/ 226 h 316"/>
                    <a:gd name="T28" fmla="*/ 41 w 316"/>
                    <a:gd name="T29" fmla="*/ 217 h 316"/>
                    <a:gd name="T30" fmla="*/ 78 w 316"/>
                    <a:gd name="T31" fmla="*/ 237 h 316"/>
                    <a:gd name="T32" fmla="*/ 99 w 316"/>
                    <a:gd name="T33" fmla="*/ 275 h 316"/>
                    <a:gd name="T34" fmla="*/ 89 w 316"/>
                    <a:gd name="T35" fmla="*/ 284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16" h="316">
                      <a:moveTo>
                        <a:pt x="287" y="29"/>
                      </a:moveTo>
                      <a:cubicBezTo>
                        <a:pt x="258" y="0"/>
                        <a:pt x="236" y="4"/>
                        <a:pt x="236" y="4"/>
                      </a:cubicBezTo>
                      <a:cubicBezTo>
                        <a:pt x="135" y="105"/>
                        <a:pt x="135" y="105"/>
                        <a:pt x="135" y="105"/>
                      </a:cubicBezTo>
                      <a:cubicBezTo>
                        <a:pt x="20" y="221"/>
                        <a:pt x="20" y="221"/>
                        <a:pt x="20" y="221"/>
                      </a:cubicBez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95" y="296"/>
                        <a:pt x="95" y="296"/>
                        <a:pt x="95" y="296"/>
                      </a:cubicBezTo>
                      <a:cubicBezTo>
                        <a:pt x="210" y="180"/>
                        <a:pt x="210" y="180"/>
                        <a:pt x="210" y="180"/>
                      </a:cubicBezTo>
                      <a:cubicBezTo>
                        <a:pt x="312" y="79"/>
                        <a:pt x="312" y="79"/>
                        <a:pt x="312" y="79"/>
                      </a:cubicBezTo>
                      <a:cubicBezTo>
                        <a:pt x="312" y="79"/>
                        <a:pt x="316" y="58"/>
                        <a:pt x="287" y="29"/>
                      </a:cubicBezTo>
                      <a:close/>
                      <a:moveTo>
                        <a:pt x="89" y="284"/>
                      </a:moveTo>
                      <a:cubicBezTo>
                        <a:pt x="57" y="291"/>
                        <a:pt x="57" y="291"/>
                        <a:pt x="57" y="291"/>
                      </a:cubicBezTo>
                      <a:cubicBezTo>
                        <a:pt x="54" y="285"/>
                        <a:pt x="50" y="280"/>
                        <a:pt x="43" y="273"/>
                      </a:cubicBezTo>
                      <a:cubicBezTo>
                        <a:pt x="36" y="266"/>
                        <a:pt x="30" y="262"/>
                        <a:pt x="24" y="259"/>
                      </a:cubicBezTo>
                      <a:cubicBezTo>
                        <a:pt x="31" y="226"/>
                        <a:pt x="31" y="226"/>
                        <a:pt x="31" y="226"/>
                      </a:cubicBezTo>
                      <a:cubicBezTo>
                        <a:pt x="41" y="217"/>
                        <a:pt x="41" y="217"/>
                        <a:pt x="41" y="217"/>
                      </a:cubicBezTo>
                      <a:cubicBezTo>
                        <a:pt x="41" y="217"/>
                        <a:pt x="58" y="217"/>
                        <a:pt x="78" y="237"/>
                      </a:cubicBezTo>
                      <a:cubicBezTo>
                        <a:pt x="98" y="257"/>
                        <a:pt x="99" y="275"/>
                        <a:pt x="99" y="275"/>
                      </a:cubicBezTo>
                      <a:lnTo>
                        <a:pt x="89" y="284"/>
                      </a:lnTo>
                      <a:close/>
                    </a:path>
                  </a:pathLst>
                </a:custGeom>
                <a:solidFill>
                  <a:srgbClr val="0B3EA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cxnSp>
              <p:nvCxnSpPr>
                <p:cNvPr id="26" name="Straight Connector 20">
                  <a:extLst>
                    <a:ext uri="{FF2B5EF4-FFF2-40B4-BE49-F238E27FC236}">
                      <a16:creationId xmlns:a16="http://schemas.microsoft.com/office/drawing/2014/main" id="{B0C6E411-0049-42DC-869C-F05AAAA01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0364" y="2125414"/>
                  <a:ext cx="0" cy="4015304"/>
                </a:xfrm>
                <a:prstGeom prst="line">
                  <a:avLst/>
                </a:prstGeom>
                <a:ln w="12700">
                  <a:solidFill>
                    <a:srgbClr val="0B3EA2"/>
                  </a:solidFill>
                  <a:prstDash val="sysDot"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Group 21">
                <a:extLst>
                  <a:ext uri="{FF2B5EF4-FFF2-40B4-BE49-F238E27FC236}">
                    <a16:creationId xmlns:a16="http://schemas.microsoft.com/office/drawing/2014/main" id="{F608A591-A352-4A41-BC4D-EB817D138D9B}"/>
                  </a:ext>
                </a:extLst>
              </p:cNvPr>
              <p:cNvGrpSpPr/>
              <p:nvPr/>
            </p:nvGrpSpPr>
            <p:grpSpPr>
              <a:xfrm>
                <a:off x="7045071" y="2140284"/>
                <a:ext cx="494994" cy="494994"/>
                <a:chOff x="6287859" y="4690742"/>
                <a:chExt cx="432000" cy="432000"/>
              </a:xfrm>
            </p:grpSpPr>
            <p:sp>
              <p:nvSpPr>
                <p:cNvPr id="15" name="Oval 22">
                  <a:extLst>
                    <a:ext uri="{FF2B5EF4-FFF2-40B4-BE49-F238E27FC236}">
                      <a16:creationId xmlns:a16="http://schemas.microsoft.com/office/drawing/2014/main" id="{0F55918A-9DE1-45BA-BDCE-D1E0BAB20E32}"/>
                    </a:ext>
                  </a:extLst>
                </p:cNvPr>
                <p:cNvSpPr/>
                <p:nvPr/>
              </p:nvSpPr>
              <p:spPr>
                <a:xfrm>
                  <a:off x="6287859" y="4690742"/>
                  <a:ext cx="432000" cy="432000"/>
                </a:xfrm>
                <a:prstGeom prst="ellipse">
                  <a:avLst/>
                </a:prstGeom>
                <a:solidFill>
                  <a:srgbClr val="0B3EA2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6" name="TextBox 23">
                  <a:extLst>
                    <a:ext uri="{FF2B5EF4-FFF2-40B4-BE49-F238E27FC236}">
                      <a16:creationId xmlns:a16="http://schemas.microsoft.com/office/drawing/2014/main" id="{EC8BF9A9-01A6-4B25-B063-ED3C7ADA86D9}"/>
                    </a:ext>
                  </a:extLst>
                </p:cNvPr>
                <p:cNvSpPr txBox="1"/>
                <p:nvPr/>
              </p:nvSpPr>
              <p:spPr>
                <a:xfrm>
                  <a:off x="6359556" y="4756158"/>
                  <a:ext cx="285676" cy="349191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77500" lnSpcReduction="20000"/>
                </a:bodyPr>
                <a:lstStyle/>
                <a:p>
                  <a:pPr algn="ctr"/>
                  <a:r>
                    <a:rPr lang="id-ID" sz="2000" dirty="0">
                      <a:solidFill>
                        <a:schemeClr val="bg1">
                          <a:lumMod val="95000"/>
                        </a:schemeClr>
                      </a:solidFill>
                      <a:latin typeface="Montserrat SemiBold" panose="00000700000000000000" pitchFamily="2" charset="0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rPr>
                    <a:t>1</a:t>
                  </a:r>
                </a:p>
              </p:txBody>
            </p:sp>
          </p:grp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07C55BF8-88E8-4A88-903B-C675BCA6A2DD}"/>
                  </a:ext>
                </a:extLst>
              </p:cNvPr>
              <p:cNvGrpSpPr/>
              <p:nvPr/>
            </p:nvGrpSpPr>
            <p:grpSpPr>
              <a:xfrm>
                <a:off x="7045199" y="3264878"/>
                <a:ext cx="494994" cy="502850"/>
                <a:chOff x="6287859" y="4690742"/>
                <a:chExt cx="432000" cy="438856"/>
              </a:xfrm>
            </p:grpSpPr>
            <p:sp>
              <p:nvSpPr>
                <p:cNvPr id="13" name="Oval 25">
                  <a:extLst>
                    <a:ext uri="{FF2B5EF4-FFF2-40B4-BE49-F238E27FC236}">
                      <a16:creationId xmlns:a16="http://schemas.microsoft.com/office/drawing/2014/main" id="{DD5F6DFE-287D-4439-B1B1-FC3FDB791124}"/>
                    </a:ext>
                  </a:extLst>
                </p:cNvPr>
                <p:cNvSpPr/>
                <p:nvPr/>
              </p:nvSpPr>
              <p:spPr>
                <a:xfrm>
                  <a:off x="6287859" y="4690742"/>
                  <a:ext cx="432000" cy="43200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4" name="TextBox 26">
                  <a:extLst>
                    <a:ext uri="{FF2B5EF4-FFF2-40B4-BE49-F238E27FC236}">
                      <a16:creationId xmlns:a16="http://schemas.microsoft.com/office/drawing/2014/main" id="{0FB35B56-1B21-4719-8016-8FBE35E15829}"/>
                    </a:ext>
                  </a:extLst>
                </p:cNvPr>
                <p:cNvSpPr txBox="1"/>
                <p:nvPr/>
              </p:nvSpPr>
              <p:spPr>
                <a:xfrm>
                  <a:off x="6328871" y="4729488"/>
                  <a:ext cx="354705" cy="4001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sz="2000" dirty="0">
                      <a:solidFill>
                        <a:schemeClr val="bg1">
                          <a:lumMod val="95000"/>
                        </a:schemeClr>
                      </a:solidFill>
                      <a:latin typeface="Montserrat SemiBold" panose="00000700000000000000" pitchFamily="2" charset="0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rPr>
                    <a:t>2</a:t>
                  </a:r>
                </a:p>
              </p:txBody>
            </p:sp>
          </p:grpSp>
          <p:grpSp>
            <p:nvGrpSpPr>
              <p:cNvPr id="9" name="Group 27">
                <a:extLst>
                  <a:ext uri="{FF2B5EF4-FFF2-40B4-BE49-F238E27FC236}">
                    <a16:creationId xmlns:a16="http://schemas.microsoft.com/office/drawing/2014/main" id="{1E28092F-2EEC-4491-9057-7E9AD44ACCA4}"/>
                  </a:ext>
                </a:extLst>
              </p:cNvPr>
              <p:cNvGrpSpPr/>
              <p:nvPr/>
            </p:nvGrpSpPr>
            <p:grpSpPr>
              <a:xfrm>
                <a:off x="7045071" y="4409386"/>
                <a:ext cx="494994" cy="503053"/>
                <a:chOff x="6287859" y="4690742"/>
                <a:chExt cx="432000" cy="439034"/>
              </a:xfrm>
            </p:grpSpPr>
            <p:sp>
              <p:nvSpPr>
                <p:cNvPr id="11" name="Oval 28">
                  <a:extLst>
                    <a:ext uri="{FF2B5EF4-FFF2-40B4-BE49-F238E27FC236}">
                      <a16:creationId xmlns:a16="http://schemas.microsoft.com/office/drawing/2014/main" id="{B6625BAF-EDCD-4D66-8F15-646D298A4574}"/>
                    </a:ext>
                  </a:extLst>
                </p:cNvPr>
                <p:cNvSpPr/>
                <p:nvPr/>
              </p:nvSpPr>
              <p:spPr>
                <a:xfrm>
                  <a:off x="6287859" y="4690742"/>
                  <a:ext cx="432000" cy="432000"/>
                </a:xfrm>
                <a:prstGeom prst="ellipse">
                  <a:avLst/>
                </a:prstGeom>
                <a:solidFill>
                  <a:srgbClr val="0B3EA2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Montserrat SemiBold" panose="00000700000000000000" pitchFamily="2" charset="0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2" name="TextBox 29">
                  <a:extLst>
                    <a:ext uri="{FF2B5EF4-FFF2-40B4-BE49-F238E27FC236}">
                      <a16:creationId xmlns:a16="http://schemas.microsoft.com/office/drawing/2014/main" id="{CF060A56-CE21-4E03-8536-62F6FA7C6C11}"/>
                    </a:ext>
                  </a:extLst>
                </p:cNvPr>
                <p:cNvSpPr txBox="1"/>
                <p:nvPr/>
              </p:nvSpPr>
              <p:spPr>
                <a:xfrm>
                  <a:off x="6334865" y="4729666"/>
                  <a:ext cx="354705" cy="400110"/>
                </a:xfrm>
                <a:prstGeom prst="rect">
                  <a:avLst/>
                </a:prstGeom>
                <a:noFill/>
              </p:spPr>
              <p:txBody>
                <a:bodyPr wrap="none">
                  <a:normAutofit fontScale="92500" lnSpcReduction="20000"/>
                </a:bodyPr>
                <a:lstStyle/>
                <a:p>
                  <a:pPr algn="ctr"/>
                  <a:r>
                    <a:rPr lang="id-ID" sz="2000" dirty="0">
                      <a:solidFill>
                        <a:schemeClr val="bg1">
                          <a:lumMod val="95000"/>
                        </a:schemeClr>
                      </a:solidFill>
                      <a:latin typeface="Montserrat SemiBold" panose="00000700000000000000" pitchFamily="2" charset="0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rPr>
                    <a:t>3</a:t>
                  </a:r>
                </a:p>
              </p:txBody>
            </p:sp>
          </p:grpSp>
        </p:grp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55E6E8CA-D2C5-DFB6-C6DD-4584CD041A2E}"/>
                </a:ext>
              </a:extLst>
            </p:cNvPr>
            <p:cNvSpPr txBox="1"/>
            <p:nvPr/>
          </p:nvSpPr>
          <p:spPr>
            <a:xfrm>
              <a:off x="5341596" y="4012129"/>
              <a:ext cx="304821" cy="343840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vi-VN" sz="2000" dirty="0">
                  <a:solidFill>
                    <a:schemeClr val="bg1">
                      <a:lumMod val="95000"/>
                    </a:schemeClr>
                  </a:solidFill>
                  <a:latin typeface="Montserrat SemiBold" panose="00000700000000000000" pitchFamily="2" charset="0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rPr>
                <a:t>4</a:t>
              </a:r>
              <a:endParaRPr lang="id-ID" sz="2000" dirty="0">
                <a:solidFill>
                  <a:schemeClr val="bg1">
                    <a:lumMod val="95000"/>
                  </a:schemeClr>
                </a:solidFill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99EC26-6A75-8731-7381-56FEB984E135}"/>
                </a:ext>
              </a:extLst>
            </p:cNvPr>
            <p:cNvSpPr txBox="1"/>
            <p:nvPr/>
          </p:nvSpPr>
          <p:spPr>
            <a:xfrm>
              <a:off x="5821106" y="2124926"/>
              <a:ext cx="2563834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600"/>
                </a:spcBef>
              </a:pPr>
              <a:r>
                <a:rPr lang="vi-VN" sz="14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Điều khiển tốc độ, công suất hoạt động của thiết bị.</a:t>
              </a:r>
              <a:endPara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742F4F-E848-1A4E-96D0-AAC46813E50D}"/>
                </a:ext>
              </a:extLst>
            </p:cNvPr>
            <p:cNvSpPr txBox="1"/>
            <p:nvPr/>
          </p:nvSpPr>
          <p:spPr>
            <a:xfrm>
              <a:off x="5869235" y="3817249"/>
              <a:ext cx="2808310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50000"/>
                </a:lnSpc>
                <a:spcBef>
                  <a:spcPts val="600"/>
                </a:spcBef>
              </a:pPr>
              <a:r>
                <a:rPr lang="vi-VN" sz="14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Mở rộng thêm các chế độ tưới như: phun sương, nhỏ giọt,...</a:t>
              </a:r>
              <a:endPara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: Shape 6">
              <a:extLst>
                <a:ext uri="{FF2B5EF4-FFF2-40B4-BE49-F238E27FC236}">
                  <a16:creationId xmlns:a16="http://schemas.microsoft.com/office/drawing/2014/main" id="{E97306AB-E151-24F5-B3EB-82E1E86F68A2}"/>
                </a:ext>
              </a:extLst>
            </p:cNvPr>
            <p:cNvSpPr/>
            <p:nvPr/>
          </p:nvSpPr>
          <p:spPr>
            <a:xfrm>
              <a:off x="2674461" y="3179254"/>
              <a:ext cx="1035839" cy="893074"/>
            </a:xfrm>
            <a:custGeom>
              <a:avLst/>
              <a:gdLst>
                <a:gd name="connsiteX0" fmla="*/ 0 w 1111645"/>
                <a:gd name="connsiteY0" fmla="*/ 479216 h 958432"/>
                <a:gd name="connsiteX1" fmla="*/ 239608 w 1111645"/>
                <a:gd name="connsiteY1" fmla="*/ 0 h 958432"/>
                <a:gd name="connsiteX2" fmla="*/ 872037 w 1111645"/>
                <a:gd name="connsiteY2" fmla="*/ 0 h 958432"/>
                <a:gd name="connsiteX3" fmla="*/ 1111645 w 1111645"/>
                <a:gd name="connsiteY3" fmla="*/ 479216 h 958432"/>
                <a:gd name="connsiteX4" fmla="*/ 872037 w 1111645"/>
                <a:gd name="connsiteY4" fmla="*/ 958432 h 958432"/>
                <a:gd name="connsiteX5" fmla="*/ 239608 w 1111645"/>
                <a:gd name="connsiteY5" fmla="*/ 958432 h 958432"/>
                <a:gd name="connsiteX6" fmla="*/ 0 w 1111645"/>
                <a:gd name="connsiteY6" fmla="*/ 479216 h 95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1645" h="958432">
                  <a:moveTo>
                    <a:pt x="0" y="479216"/>
                  </a:moveTo>
                  <a:lnTo>
                    <a:pt x="239608" y="0"/>
                  </a:lnTo>
                  <a:lnTo>
                    <a:pt x="872037" y="0"/>
                  </a:lnTo>
                  <a:lnTo>
                    <a:pt x="1111645" y="479216"/>
                  </a:lnTo>
                  <a:lnTo>
                    <a:pt x="872037" y="958432"/>
                  </a:lnTo>
                  <a:lnTo>
                    <a:pt x="239608" y="958432"/>
                  </a:lnTo>
                  <a:lnTo>
                    <a:pt x="0" y="479216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style>
            <a:lnRef idx="2">
              <a:schemeClr val="accent2">
                <a:hueOff val="-716791"/>
                <a:satOff val="-17272"/>
                <a:lumOff val="-10393"/>
                <a:alphaOff val="0"/>
              </a:schemeClr>
            </a:lnRef>
            <a:fillRef idx="1">
              <a:schemeClr val="accent2">
                <a:hueOff val="-716791"/>
                <a:satOff val="-17272"/>
                <a:lumOff val="-10393"/>
                <a:alphaOff val="0"/>
              </a:schemeClr>
            </a:fillRef>
            <a:effectRef idx="0">
              <a:schemeClr val="accent2">
                <a:hueOff val="-716791"/>
                <a:satOff val="-17272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none" lIns="172506" tIns="181751" rIns="172506" bIns="181751" anchor="ctr" anchorCtr="0">
              <a:normAutofit/>
            </a:bodyPr>
            <a:lstStyle/>
            <a:p>
              <a:pPr marL="0" lvl="0" algn="ctr"/>
              <a:endParaRPr lang="en-US" sz="800" b="1" i="0" u="none">
                <a:solidFill>
                  <a:srgbClr val="FFFFFF"/>
                </a:solidFill>
                <a:latin typeface="Montserrat SemiBold" panose="00000700000000000000" pitchFamily="2" charset="0"/>
              </a:endParaRPr>
            </a:p>
          </p:txBody>
        </p:sp>
        <p:sp>
          <p:nvSpPr>
            <p:cNvPr id="46" name="Hexagon 7">
              <a:extLst>
                <a:ext uri="{FF2B5EF4-FFF2-40B4-BE49-F238E27FC236}">
                  <a16:creationId xmlns:a16="http://schemas.microsoft.com/office/drawing/2014/main" id="{09EDEB30-3E3C-27EE-5A20-821FA6716C18}"/>
                </a:ext>
              </a:extLst>
            </p:cNvPr>
            <p:cNvSpPr/>
            <p:nvPr/>
          </p:nvSpPr>
          <p:spPr>
            <a:xfrm>
              <a:off x="1810720" y="3669560"/>
              <a:ext cx="1035839" cy="893074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solidFill>
                <a:srgbClr val="0B3EA2"/>
              </a:solidFill>
            </a:ln>
          </p:spPr>
          <p:style>
            <a:lnRef idx="2">
              <a:schemeClr val="accent2">
                <a:hueOff val="-716791"/>
                <a:satOff val="-17272"/>
                <a:lumOff val="-1039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Freeform: Shape 207">
              <a:extLst>
                <a:ext uri="{FF2B5EF4-FFF2-40B4-BE49-F238E27FC236}">
                  <a16:creationId xmlns:a16="http://schemas.microsoft.com/office/drawing/2014/main" id="{C362D01C-F413-7309-FAA6-DB05FD6A3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844" y="3885529"/>
              <a:ext cx="475589" cy="461135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0B3EA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Montserrat SemiBold" panose="00000700000000000000" pitchFamily="2" charset="0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69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4">
            <a:extLst>
              <a:ext uri="{FF2B5EF4-FFF2-40B4-BE49-F238E27FC236}">
                <a16:creationId xmlns:a16="http://schemas.microsoft.com/office/drawing/2014/main" id="{58E242B7-5C54-4A7E-AC24-C41D69A2F5FD}"/>
              </a:ext>
            </a:extLst>
          </p:cNvPr>
          <p:cNvSpPr>
            <a:spLocks/>
          </p:cNvSpPr>
          <p:nvPr/>
        </p:nvSpPr>
        <p:spPr bwMode="auto">
          <a:xfrm>
            <a:off x="98294" y="1151489"/>
            <a:ext cx="2526416" cy="252641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noFill/>
          <a:ln w="76200">
            <a:solidFill>
              <a:srgbClr val="0B3EA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EBEAAF1-5C54-4E8A-9622-51CE82A198CA}"/>
              </a:ext>
            </a:extLst>
          </p:cNvPr>
          <p:cNvSpPr>
            <a:spLocks/>
          </p:cNvSpPr>
          <p:nvPr/>
        </p:nvSpPr>
        <p:spPr bwMode="auto">
          <a:xfrm>
            <a:off x="559257" y="847450"/>
            <a:ext cx="3164460" cy="316446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6F7775F6-2BC8-4A83-9256-8AB8E2C5E380}"/>
              </a:ext>
            </a:extLst>
          </p:cNvPr>
          <p:cNvSpPr>
            <a:spLocks/>
          </p:cNvSpPr>
          <p:nvPr/>
        </p:nvSpPr>
        <p:spPr bwMode="auto">
          <a:xfrm>
            <a:off x="4139952" y="-2539898"/>
            <a:ext cx="5158673" cy="4910728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F41BF298-C60F-4548-85E4-1C36EC3D319E}"/>
              </a:ext>
            </a:extLst>
          </p:cNvPr>
          <p:cNvSpPr>
            <a:spLocks/>
          </p:cNvSpPr>
          <p:nvPr/>
        </p:nvSpPr>
        <p:spPr bwMode="auto">
          <a:xfrm>
            <a:off x="4835232" y="-2311098"/>
            <a:ext cx="4143919" cy="4143919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>
              <a:alpha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DE7BC24-C0F3-42F2-BF71-5619507BFFF3}"/>
              </a:ext>
            </a:extLst>
          </p:cNvPr>
          <p:cNvGrpSpPr/>
          <p:nvPr/>
        </p:nvGrpSpPr>
        <p:grpSpPr>
          <a:xfrm>
            <a:off x="736589" y="1663229"/>
            <a:ext cx="5549991" cy="1535145"/>
            <a:chOff x="2137839" y="1300342"/>
            <a:chExt cx="5549991" cy="1535145"/>
          </a:xfrm>
        </p:grpSpPr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55EC4C5B-5F50-4717-89D6-B725B59B8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839" y="1300342"/>
              <a:ext cx="5549991" cy="123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ctr"/>
              <a:r>
                <a:rPr lang="en-US" altLang="zh-CN" sz="80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lang="en-US" sz="80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36F0BDF8-DD37-4818-A5D1-0854681A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223" y="2620043"/>
              <a:ext cx="4534011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ctr"/>
              <a:r>
                <a:rPr lang="en-US" sz="1400" b="0" i="0" u="none" dirty="0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YOU HAVE ANY QUESTIONS</a:t>
              </a:r>
            </a:p>
          </p:txBody>
        </p:sp>
      </p:grpSp>
      <p:sp>
        <p:nvSpPr>
          <p:cNvPr id="26" name="Freeform 14">
            <a:extLst>
              <a:ext uri="{FF2B5EF4-FFF2-40B4-BE49-F238E27FC236}">
                <a16:creationId xmlns:a16="http://schemas.microsoft.com/office/drawing/2014/main" id="{6B3CE461-D61E-4A52-ABE0-65C57910B443}"/>
              </a:ext>
            </a:extLst>
          </p:cNvPr>
          <p:cNvSpPr>
            <a:spLocks/>
          </p:cNvSpPr>
          <p:nvPr/>
        </p:nvSpPr>
        <p:spPr bwMode="auto">
          <a:xfrm>
            <a:off x="6874534" y="1585779"/>
            <a:ext cx="2269466" cy="226946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D32BCD48-9DD4-4E36-A80D-725607AC7A4E}"/>
              </a:ext>
            </a:extLst>
          </p:cNvPr>
          <p:cNvSpPr>
            <a:spLocks/>
          </p:cNvSpPr>
          <p:nvPr/>
        </p:nvSpPr>
        <p:spPr bwMode="auto">
          <a:xfrm>
            <a:off x="8118545" y="330164"/>
            <a:ext cx="2269466" cy="226946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A1401077-3E2B-4BD0-A324-016AE7E1885C}"/>
              </a:ext>
            </a:extLst>
          </p:cNvPr>
          <p:cNvSpPr>
            <a:spLocks/>
          </p:cNvSpPr>
          <p:nvPr/>
        </p:nvSpPr>
        <p:spPr bwMode="auto">
          <a:xfrm>
            <a:off x="7668344" y="4011910"/>
            <a:ext cx="739476" cy="73947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9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4">
            <a:extLst>
              <a:ext uri="{FF2B5EF4-FFF2-40B4-BE49-F238E27FC236}">
                <a16:creationId xmlns:a16="http://schemas.microsoft.com/office/drawing/2014/main" id="{27ABA312-9C55-481F-8E86-C5C3794774C3}"/>
              </a:ext>
            </a:extLst>
          </p:cNvPr>
          <p:cNvSpPr>
            <a:spLocks/>
          </p:cNvSpPr>
          <p:nvPr/>
        </p:nvSpPr>
        <p:spPr bwMode="auto">
          <a:xfrm>
            <a:off x="861084" y="990545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DD4B7E-9D15-4573-A4EA-F4B29F0E0E5D}"/>
              </a:ext>
            </a:extLst>
          </p:cNvPr>
          <p:cNvSpPr/>
          <p:nvPr/>
        </p:nvSpPr>
        <p:spPr>
          <a:xfrm>
            <a:off x="1508729" y="1634980"/>
            <a:ext cx="1622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7200" spc="300">
                <a:solidFill>
                  <a:srgbClr val="0B3EA2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01</a:t>
            </a:r>
            <a:endParaRPr lang="zh-CN" altLang="en-US" sz="7200" spc="300" dirty="0">
              <a:solidFill>
                <a:srgbClr val="0B3EA2"/>
              </a:solidFill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62D664A9-D52B-48FD-B63E-C2E7C3CAC891}"/>
              </a:ext>
            </a:extLst>
          </p:cNvPr>
          <p:cNvSpPr>
            <a:spLocks/>
          </p:cNvSpPr>
          <p:nvPr/>
        </p:nvSpPr>
        <p:spPr bwMode="auto">
          <a:xfrm>
            <a:off x="-1332656" y="3063620"/>
            <a:ext cx="3998936" cy="399893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9A3EF9-3ED0-4364-9CB9-35279AC38434}"/>
              </a:ext>
            </a:extLst>
          </p:cNvPr>
          <p:cNvSpPr>
            <a:spLocks/>
          </p:cNvSpPr>
          <p:nvPr/>
        </p:nvSpPr>
        <p:spPr bwMode="auto">
          <a:xfrm>
            <a:off x="8056266" y="2496393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EAD09C7-F5D1-4ECD-BE07-6A2DAC1C72C5}"/>
              </a:ext>
            </a:extLst>
          </p:cNvPr>
          <p:cNvSpPr>
            <a:spLocks/>
          </p:cNvSpPr>
          <p:nvPr/>
        </p:nvSpPr>
        <p:spPr bwMode="auto">
          <a:xfrm>
            <a:off x="4854277" y="3183633"/>
            <a:ext cx="4210051" cy="4211638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E7303805-BFB8-4C6F-91B7-EDBC534E434C}"/>
              </a:ext>
            </a:extLst>
          </p:cNvPr>
          <p:cNvSpPr>
            <a:spLocks/>
          </p:cNvSpPr>
          <p:nvPr/>
        </p:nvSpPr>
        <p:spPr bwMode="auto">
          <a:xfrm>
            <a:off x="5544024" y="-3356682"/>
            <a:ext cx="5316549" cy="5316549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6E3322-1739-4B2F-8D1E-EFBB3F4C4FD7}"/>
              </a:ext>
            </a:extLst>
          </p:cNvPr>
          <p:cNvGrpSpPr/>
          <p:nvPr/>
        </p:nvGrpSpPr>
        <p:grpSpPr>
          <a:xfrm>
            <a:off x="3012930" y="1822831"/>
            <a:ext cx="5269985" cy="824628"/>
            <a:chOff x="3012931" y="1832219"/>
            <a:chExt cx="4680520" cy="824628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B8818EC5-048B-4166-B183-EC02C8E97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1832219"/>
              <a:ext cx="468052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vi-VN" sz="36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Giới thiệu và Mục tiêu</a:t>
              </a:r>
              <a:endParaRPr lang="en-US" sz="3600" b="1" i="0" u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68917BE8-B3F7-4085-ACF3-2ED8E9526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2441403"/>
              <a:ext cx="4453902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l"/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Tổng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 ra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</a:t>
              </a:r>
              <a:r>
                <a:rPr lang="en-US" sz="1400" b="1" i="0" u="none" dirty="0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i="0" u="none" dirty="0" err="1">
                  <a:solidFill>
                    <a:srgbClr val="061A2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endParaRPr lang="en-US" sz="1400" b="1" i="0" u="none" dirty="0">
                <a:solidFill>
                  <a:srgbClr val="061A2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3" grpId="0" animBg="1"/>
      <p:bldP spid="15" grpId="0" animBg="1"/>
      <p:bldP spid="1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17">
            <a:extLst>
              <a:ext uri="{FF2B5EF4-FFF2-40B4-BE49-F238E27FC236}">
                <a16:creationId xmlns:a16="http://schemas.microsoft.com/office/drawing/2014/main" id="{925DE1AD-A052-4494-8698-8308B0B6F944}"/>
              </a:ext>
            </a:extLst>
          </p:cNvPr>
          <p:cNvSpPr>
            <a:spLocks/>
          </p:cNvSpPr>
          <p:nvPr/>
        </p:nvSpPr>
        <p:spPr bwMode="auto">
          <a:xfrm>
            <a:off x="2976934" y="1036041"/>
            <a:ext cx="3332089" cy="3059293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9" name="Rectangle 222">
            <a:extLst>
              <a:ext uri="{FF2B5EF4-FFF2-40B4-BE49-F238E27FC236}">
                <a16:creationId xmlns:a16="http://schemas.microsoft.com/office/drawing/2014/main" id="{D18D478A-8019-45C1-A26D-5C5244656D37}"/>
              </a:ext>
            </a:extLst>
          </p:cNvPr>
          <p:cNvSpPr/>
          <p:nvPr/>
        </p:nvSpPr>
        <p:spPr>
          <a:xfrm>
            <a:off x="902998" y="919389"/>
            <a:ext cx="1796794" cy="1140976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>
              <a:lnSpc>
                <a:spcPct val="120000"/>
              </a:lnSpc>
            </a:pPr>
            <a:endParaRPr lang="vi-VN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85E219F5-4595-4216-B7AB-472D1F54B5DC}"/>
              </a:ext>
            </a:extLst>
          </p:cNvPr>
          <p:cNvGrpSpPr/>
          <p:nvPr/>
        </p:nvGrpSpPr>
        <p:grpSpPr>
          <a:xfrm>
            <a:off x="183893" y="197685"/>
            <a:ext cx="2816805" cy="772165"/>
            <a:chOff x="0" y="112514"/>
            <a:chExt cx="2816805" cy="772165"/>
          </a:xfrm>
        </p:grpSpPr>
        <p:sp>
          <p:nvSpPr>
            <p:cNvPr id="202" name="Freeform 8">
              <a:extLst>
                <a:ext uri="{FF2B5EF4-FFF2-40B4-BE49-F238E27FC236}">
                  <a16:creationId xmlns:a16="http://schemas.microsoft.com/office/drawing/2014/main" id="{A1D46630-1821-42A7-8768-3B3B3485B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C65CF689-83BE-4768-A949-57AB4674F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vi-VN" altLang="zh-CN">
                  <a:solidFill>
                    <a:schemeClr val="bg1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字魂59号-创粗黑" panose="00000500000000000000" pitchFamily="2" charset="-122"/>
                </a:rPr>
                <a:t> 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13" name="Title 1">
              <a:extLst>
                <a:ext uri="{FF2B5EF4-FFF2-40B4-BE49-F238E27FC236}">
                  <a16:creationId xmlns:a16="http://schemas.microsoft.com/office/drawing/2014/main" id="{B8B50636-AC42-4E05-825E-CA0A784044C5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183620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lvl="0" algn="l"/>
              <a:r>
                <a:rPr lang="vi-VN" sz="1800" dirty="0">
                  <a:solidFill>
                    <a:srgbClr val="0B3EA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Giới thiệu</a:t>
              </a:r>
              <a:endParaRPr lang="en-US" sz="1800" dirty="0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A30301-4BA1-306C-6E74-557D2EC0B799}"/>
              </a:ext>
            </a:extLst>
          </p:cNvPr>
          <p:cNvGrpSpPr/>
          <p:nvPr/>
        </p:nvGrpSpPr>
        <p:grpSpPr>
          <a:xfrm>
            <a:off x="880001" y="814871"/>
            <a:ext cx="2467863" cy="3729271"/>
            <a:chOff x="894329" y="814871"/>
            <a:chExt cx="2467863" cy="37292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297773-22E9-5F09-8B9E-422E138319EC}"/>
                </a:ext>
              </a:extLst>
            </p:cNvPr>
            <p:cNvSpPr txBox="1"/>
            <p:nvPr/>
          </p:nvSpPr>
          <p:spPr>
            <a:xfrm>
              <a:off x="894329" y="2144659"/>
              <a:ext cx="2167911" cy="103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vi-VN" sz="12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Nông nghiệp 4.0 bắt đầu xuất hiện ở Việt Nam cùng với cuộc cách mạng công nghiệp.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FFB7C2-012C-0AB4-2A1C-5A0D5019B1DE}"/>
                </a:ext>
              </a:extLst>
            </p:cNvPr>
            <p:cNvSpPr txBox="1"/>
            <p:nvPr/>
          </p:nvSpPr>
          <p:spPr>
            <a:xfrm>
              <a:off x="902998" y="814871"/>
              <a:ext cx="2459194" cy="103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sz="12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Cuộc cách mạng công nghiệp 4.0 đang ảnh hưởng đến nhiều lĩnh vực toàn cầu, bao gồm cả nông nghiệp.</a:t>
              </a:r>
            </a:p>
          </p:txBody>
        </p:sp>
        <p:grpSp>
          <p:nvGrpSpPr>
            <p:cNvPr id="8" name="Group 211">
              <a:extLst>
                <a:ext uri="{FF2B5EF4-FFF2-40B4-BE49-F238E27FC236}">
                  <a16:creationId xmlns:a16="http://schemas.microsoft.com/office/drawing/2014/main" id="{A594779D-86F5-47E9-9AB3-A376991424FA}"/>
                </a:ext>
              </a:extLst>
            </p:cNvPr>
            <p:cNvGrpSpPr/>
            <p:nvPr/>
          </p:nvGrpSpPr>
          <p:grpSpPr>
            <a:xfrm>
              <a:off x="970095" y="2052737"/>
              <a:ext cx="1836203" cy="1309253"/>
              <a:chOff x="1296633" y="3085183"/>
              <a:chExt cx="2448272" cy="1245237"/>
            </a:xfrm>
          </p:grpSpPr>
          <p:cxnSp>
            <p:nvCxnSpPr>
              <p:cNvPr id="9" name="Straight Connector 212">
                <a:extLst>
                  <a:ext uri="{FF2B5EF4-FFF2-40B4-BE49-F238E27FC236}">
                    <a16:creationId xmlns:a16="http://schemas.microsoft.com/office/drawing/2014/main" id="{BBD004D3-D87B-426B-80A2-09247BEE14A6}"/>
                  </a:ext>
                </a:extLst>
              </p:cNvPr>
              <p:cNvCxnSpPr/>
              <p:nvPr/>
            </p:nvCxnSpPr>
            <p:spPr>
              <a:xfrm>
                <a:off x="1296633" y="308518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213">
                <a:extLst>
                  <a:ext uri="{FF2B5EF4-FFF2-40B4-BE49-F238E27FC236}">
                    <a16:creationId xmlns:a16="http://schemas.microsoft.com/office/drawing/2014/main" id="{10196CE7-D770-41FF-8B5E-73CE894EE734}"/>
                  </a:ext>
                </a:extLst>
              </p:cNvPr>
              <p:cNvCxnSpPr/>
              <p:nvPr/>
            </p:nvCxnSpPr>
            <p:spPr>
              <a:xfrm>
                <a:off x="1296633" y="4330420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DABF8D-606B-CC67-B5A8-0E068F696C47}"/>
                </a:ext>
              </a:extLst>
            </p:cNvPr>
            <p:cNvSpPr txBox="1"/>
            <p:nvPr/>
          </p:nvSpPr>
          <p:spPr>
            <a:xfrm>
              <a:off x="902998" y="3513539"/>
              <a:ext cx="2404300" cy="1030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vi-VN" sz="1200" b="0" i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Nền nông nghiệp Việt Nam đã phát triển nhưng vẫn thiếu sự áp dụng khoa học kỹ thuật trong thực tế.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AD0E1A-01FD-9B05-7BE7-7A9942715267}"/>
              </a:ext>
            </a:extLst>
          </p:cNvPr>
          <p:cNvGrpSpPr/>
          <p:nvPr/>
        </p:nvGrpSpPr>
        <p:grpSpPr>
          <a:xfrm>
            <a:off x="6084167" y="919389"/>
            <a:ext cx="2563858" cy="3384687"/>
            <a:chOff x="732670" y="945483"/>
            <a:chExt cx="2563858" cy="338468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8EC915-DC96-49DF-4CE0-3B02EBF841A1}"/>
                </a:ext>
              </a:extLst>
            </p:cNvPr>
            <p:cNvSpPr txBox="1"/>
            <p:nvPr/>
          </p:nvSpPr>
          <p:spPr>
            <a:xfrm>
              <a:off x="886548" y="2080352"/>
              <a:ext cx="2404300" cy="1027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vi-VN" sz="12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Hệ thống tưới cây tự động vừa tiết kiệm thời gian và sức lao động đã được ứng dụng rộng rãi ở nhiều nơi trên thế giới.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B2F02-85DA-0F37-563D-6940F79757FF}"/>
                </a:ext>
              </a:extLst>
            </p:cNvPr>
            <p:cNvSpPr txBox="1"/>
            <p:nvPr/>
          </p:nvSpPr>
          <p:spPr>
            <a:xfrm>
              <a:off x="892228" y="3539633"/>
              <a:ext cx="2404300" cy="79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vi-VN" sz="12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Nhóm quyết định đề tài: </a:t>
              </a:r>
            </a:p>
            <a:p>
              <a:pPr algn="r">
                <a:lnSpc>
                  <a:spcPct val="130000"/>
                </a:lnSpc>
              </a:pPr>
              <a:r>
                <a:rPr lang="vi-VN" sz="1200" dirty="0">
                  <a:latin typeface="Arial" panose="020B0604020202020204" pitchFamily="34" charset="0"/>
                  <a:cs typeface="Arial" panose="020B0604020202020204" pitchFamily="34" charset="0"/>
                </a:rPr>
                <a:t>"Thiết kế thi công mô hình Khu vườn thông minh"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7C36F2-73E0-F09F-FFC1-8C73053039A7}"/>
                </a:ext>
              </a:extLst>
            </p:cNvPr>
            <p:cNvSpPr txBox="1"/>
            <p:nvPr/>
          </p:nvSpPr>
          <p:spPr>
            <a:xfrm>
              <a:off x="732670" y="945483"/>
              <a:ext cx="2558178" cy="79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vi-VN" sz="12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Tưới nước là một trong những khâu quan trọng nhất trong trồng trọt.</a:t>
              </a:r>
            </a:p>
          </p:txBody>
        </p:sp>
        <p:grpSp>
          <p:nvGrpSpPr>
            <p:cNvPr id="33" name="Group 211">
              <a:extLst>
                <a:ext uri="{FF2B5EF4-FFF2-40B4-BE49-F238E27FC236}">
                  <a16:creationId xmlns:a16="http://schemas.microsoft.com/office/drawing/2014/main" id="{7AB827A6-1074-61B4-C18D-309C76E71866}"/>
                </a:ext>
              </a:extLst>
            </p:cNvPr>
            <p:cNvGrpSpPr/>
            <p:nvPr/>
          </p:nvGrpSpPr>
          <p:grpSpPr>
            <a:xfrm>
              <a:off x="1308735" y="1966883"/>
              <a:ext cx="1908212" cy="1438773"/>
              <a:chOff x="1748154" y="3003528"/>
              <a:chExt cx="2544283" cy="1368424"/>
            </a:xfrm>
          </p:grpSpPr>
          <p:cxnSp>
            <p:nvCxnSpPr>
              <p:cNvPr id="37" name="Straight Connector 212">
                <a:extLst>
                  <a:ext uri="{FF2B5EF4-FFF2-40B4-BE49-F238E27FC236}">
                    <a16:creationId xmlns:a16="http://schemas.microsoft.com/office/drawing/2014/main" id="{B7815F0E-0140-4B5A-47F8-CA67F52B0861}"/>
                  </a:ext>
                </a:extLst>
              </p:cNvPr>
              <p:cNvCxnSpPr/>
              <p:nvPr/>
            </p:nvCxnSpPr>
            <p:spPr>
              <a:xfrm>
                <a:off x="1748154" y="3003528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13">
                <a:extLst>
                  <a:ext uri="{FF2B5EF4-FFF2-40B4-BE49-F238E27FC236}">
                    <a16:creationId xmlns:a16="http://schemas.microsoft.com/office/drawing/2014/main" id="{A804CF0C-5BBE-B74D-1626-D59EB5F9CEF3}"/>
                  </a:ext>
                </a:extLst>
              </p:cNvPr>
              <p:cNvCxnSpPr/>
              <p:nvPr/>
            </p:nvCxnSpPr>
            <p:spPr>
              <a:xfrm>
                <a:off x="1844165" y="4371952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48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423DF520-1D0C-4A02-A4C8-D87F705361FE}"/>
              </a:ext>
            </a:extLst>
          </p:cNvPr>
          <p:cNvGrpSpPr/>
          <p:nvPr/>
        </p:nvGrpSpPr>
        <p:grpSpPr>
          <a:xfrm>
            <a:off x="183893" y="197685"/>
            <a:ext cx="2816805" cy="772165"/>
            <a:chOff x="0" y="112514"/>
            <a:chExt cx="2816805" cy="772165"/>
          </a:xfrm>
        </p:grpSpPr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AC008DD9-0687-4AA3-8597-AF9E28EB8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B96C869-530C-4DB3-B23D-F1B3DF73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vi-VN" altLang="zh-CN">
                  <a:solidFill>
                    <a:schemeClr val="bg1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字魂59号-创粗黑" panose="00000500000000000000" pitchFamily="2" charset="-122"/>
                </a:rPr>
                <a:t> 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7F20DD54-8F96-4208-980B-5A76C4692AF1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183620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lvl="0" algn="l"/>
              <a:r>
                <a:rPr lang="vi-VN" sz="1800" dirty="0">
                  <a:solidFill>
                    <a:srgbClr val="0B3EA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Mục tiêu</a:t>
              </a:r>
              <a:endParaRPr lang="en-US" sz="1800" dirty="0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8F0ACFE-D22D-D065-7CAB-F3772D273FBB}"/>
              </a:ext>
            </a:extLst>
          </p:cNvPr>
          <p:cNvSpPr/>
          <p:nvPr/>
        </p:nvSpPr>
        <p:spPr>
          <a:xfrm>
            <a:off x="3745734" y="1558819"/>
            <a:ext cx="1652531" cy="162070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16">
            <a:extLst>
              <a:ext uri="{FF2B5EF4-FFF2-40B4-BE49-F238E27FC236}">
                <a16:creationId xmlns:a16="http://schemas.microsoft.com/office/drawing/2014/main" id="{0F43DFC5-61E9-5B4C-2CC1-866DA13EA473}"/>
              </a:ext>
            </a:extLst>
          </p:cNvPr>
          <p:cNvSpPr>
            <a:spLocks/>
          </p:cNvSpPr>
          <p:nvPr/>
        </p:nvSpPr>
        <p:spPr bwMode="auto">
          <a:xfrm>
            <a:off x="3062761" y="1278399"/>
            <a:ext cx="284874" cy="284493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48" name="îŝḷîḓé-Freeform: Shape 26">
            <a:extLst>
              <a:ext uri="{FF2B5EF4-FFF2-40B4-BE49-F238E27FC236}">
                <a16:creationId xmlns:a16="http://schemas.microsoft.com/office/drawing/2014/main" id="{346882C3-149E-2275-B407-FF3AE55AE493}"/>
              </a:ext>
            </a:extLst>
          </p:cNvPr>
          <p:cNvSpPr/>
          <p:nvPr/>
        </p:nvSpPr>
        <p:spPr>
          <a:xfrm>
            <a:off x="5899636" y="3180221"/>
            <a:ext cx="353658" cy="298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3420" y="20466"/>
                </a:moveTo>
                <a:lnTo>
                  <a:pt x="12629" y="20222"/>
                </a:lnTo>
                <a:cubicBezTo>
                  <a:pt x="13304" y="19604"/>
                  <a:pt x="13743" y="18667"/>
                  <a:pt x="13743" y="17590"/>
                </a:cubicBezTo>
                <a:cubicBezTo>
                  <a:pt x="13743" y="16190"/>
                  <a:pt x="13011" y="14990"/>
                  <a:pt x="11965" y="14465"/>
                </a:cubicBezTo>
                <a:lnTo>
                  <a:pt x="11700" y="15586"/>
                </a:lnTo>
                <a:cubicBezTo>
                  <a:pt x="12330" y="15963"/>
                  <a:pt x="12764" y="16716"/>
                  <a:pt x="12764" y="17590"/>
                </a:cubicBezTo>
                <a:cubicBezTo>
                  <a:pt x="12764" y="18298"/>
                  <a:pt x="12474" y="18925"/>
                  <a:pt x="12033" y="19336"/>
                </a:cubicBezTo>
                <a:lnTo>
                  <a:pt x="12295" y="18214"/>
                </a:lnTo>
                <a:cubicBezTo>
                  <a:pt x="12325" y="18073"/>
                  <a:pt x="12315" y="17919"/>
                  <a:pt x="12245" y="17783"/>
                </a:cubicBezTo>
                <a:cubicBezTo>
                  <a:pt x="12110" y="17512"/>
                  <a:pt x="11808" y="17419"/>
                  <a:pt x="11575" y="17575"/>
                </a:cubicBezTo>
                <a:cubicBezTo>
                  <a:pt x="11455" y="17655"/>
                  <a:pt x="11377" y="17779"/>
                  <a:pt x="11345" y="17919"/>
                </a:cubicBezTo>
                <a:lnTo>
                  <a:pt x="10807" y="20244"/>
                </a:lnTo>
                <a:cubicBezTo>
                  <a:pt x="10773" y="20385"/>
                  <a:pt x="10788" y="20540"/>
                  <a:pt x="10856" y="20675"/>
                </a:cubicBezTo>
                <a:cubicBezTo>
                  <a:pt x="10919" y="20800"/>
                  <a:pt x="11021" y="20887"/>
                  <a:pt x="11131" y="20928"/>
                </a:cubicBezTo>
                <a:lnTo>
                  <a:pt x="11126" y="20956"/>
                </a:lnTo>
                <a:cubicBezTo>
                  <a:pt x="11141" y="20954"/>
                  <a:pt x="11156" y="20948"/>
                  <a:pt x="11171" y="20946"/>
                </a:cubicBezTo>
                <a:lnTo>
                  <a:pt x="13165" y="21563"/>
                </a:lnTo>
                <a:cubicBezTo>
                  <a:pt x="13287" y="21600"/>
                  <a:pt x="13420" y="21587"/>
                  <a:pt x="13540" y="21507"/>
                </a:cubicBezTo>
                <a:cubicBezTo>
                  <a:pt x="13772" y="21351"/>
                  <a:pt x="13853" y="21002"/>
                  <a:pt x="13718" y="20731"/>
                </a:cubicBezTo>
                <a:cubicBezTo>
                  <a:pt x="13648" y="20594"/>
                  <a:pt x="13542" y="20504"/>
                  <a:pt x="13420" y="20466"/>
                </a:cubicBezTo>
                <a:moveTo>
                  <a:pt x="18634" y="7273"/>
                </a:moveTo>
                <a:cubicBezTo>
                  <a:pt x="18643" y="7119"/>
                  <a:pt x="18654" y="6968"/>
                  <a:pt x="18654" y="6809"/>
                </a:cubicBezTo>
                <a:cubicBezTo>
                  <a:pt x="18654" y="3049"/>
                  <a:pt x="16016" y="0"/>
                  <a:pt x="12764" y="0"/>
                </a:cubicBezTo>
                <a:cubicBezTo>
                  <a:pt x="10496" y="0"/>
                  <a:pt x="8534" y="1478"/>
                  <a:pt x="7549" y="3644"/>
                </a:cubicBezTo>
                <a:cubicBezTo>
                  <a:pt x="7184" y="3490"/>
                  <a:pt x="6791" y="3404"/>
                  <a:pt x="6381" y="3404"/>
                </a:cubicBezTo>
                <a:cubicBezTo>
                  <a:pt x="4485" y="3404"/>
                  <a:pt x="2944" y="5185"/>
                  <a:pt x="2944" y="7377"/>
                </a:cubicBezTo>
                <a:cubicBezTo>
                  <a:pt x="2944" y="7663"/>
                  <a:pt x="2972" y="7940"/>
                  <a:pt x="3022" y="8207"/>
                </a:cubicBezTo>
                <a:cubicBezTo>
                  <a:pt x="1267" y="8883"/>
                  <a:pt x="0" y="10796"/>
                  <a:pt x="0" y="13051"/>
                </a:cubicBezTo>
                <a:cubicBezTo>
                  <a:pt x="0" y="15869"/>
                  <a:pt x="1978" y="18158"/>
                  <a:pt x="4418" y="18158"/>
                </a:cubicBezTo>
                <a:lnTo>
                  <a:pt x="6381" y="18158"/>
                </a:lnTo>
                <a:cubicBezTo>
                  <a:pt x="6653" y="18158"/>
                  <a:pt x="6871" y="17904"/>
                  <a:pt x="6871" y="17590"/>
                </a:cubicBezTo>
                <a:cubicBezTo>
                  <a:pt x="6871" y="17275"/>
                  <a:pt x="6653" y="17022"/>
                  <a:pt x="6381" y="17022"/>
                </a:cubicBezTo>
                <a:lnTo>
                  <a:pt x="4418" y="17022"/>
                </a:lnTo>
                <a:cubicBezTo>
                  <a:pt x="2523" y="17022"/>
                  <a:pt x="982" y="15239"/>
                  <a:pt x="982" y="13051"/>
                </a:cubicBezTo>
                <a:cubicBezTo>
                  <a:pt x="982" y="11340"/>
                  <a:pt x="1927" y="9827"/>
                  <a:pt x="3334" y="9285"/>
                </a:cubicBezTo>
                <a:lnTo>
                  <a:pt x="4165" y="8965"/>
                </a:lnTo>
                <a:lnTo>
                  <a:pt x="3982" y="7971"/>
                </a:lnTo>
                <a:cubicBezTo>
                  <a:pt x="3947" y="7772"/>
                  <a:pt x="3925" y="7572"/>
                  <a:pt x="3925" y="7377"/>
                </a:cubicBezTo>
                <a:cubicBezTo>
                  <a:pt x="3925" y="5813"/>
                  <a:pt x="5027" y="4539"/>
                  <a:pt x="6381" y="4539"/>
                </a:cubicBezTo>
                <a:cubicBezTo>
                  <a:pt x="6663" y="4539"/>
                  <a:pt x="6939" y="4598"/>
                  <a:pt x="7214" y="4712"/>
                </a:cubicBezTo>
                <a:lnTo>
                  <a:pt x="8018" y="5048"/>
                </a:lnTo>
                <a:lnTo>
                  <a:pt x="8415" y="4173"/>
                </a:lnTo>
                <a:cubicBezTo>
                  <a:pt x="9269" y="2299"/>
                  <a:pt x="10934" y="1134"/>
                  <a:pt x="12764" y="1134"/>
                </a:cubicBezTo>
                <a:cubicBezTo>
                  <a:pt x="15470" y="1134"/>
                  <a:pt x="17672" y="3681"/>
                  <a:pt x="17672" y="6809"/>
                </a:cubicBezTo>
                <a:cubicBezTo>
                  <a:pt x="17672" y="6907"/>
                  <a:pt x="17663" y="7005"/>
                  <a:pt x="17660" y="7104"/>
                </a:cubicBezTo>
                <a:lnTo>
                  <a:pt x="17652" y="7199"/>
                </a:lnTo>
                <a:lnTo>
                  <a:pt x="17607" y="7999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89" y="17022"/>
                </a:cubicBezTo>
                <a:lnTo>
                  <a:pt x="15217" y="17022"/>
                </a:lnTo>
                <a:cubicBezTo>
                  <a:pt x="14946" y="17022"/>
                  <a:pt x="14726" y="17275"/>
                  <a:pt x="14726" y="17590"/>
                </a:cubicBezTo>
                <a:cubicBezTo>
                  <a:pt x="14726" y="17904"/>
                  <a:pt x="14946" y="18158"/>
                  <a:pt x="15217" y="18158"/>
                </a:cubicBezTo>
                <a:lnTo>
                  <a:pt x="16689" y="18158"/>
                </a:lnTo>
                <a:cubicBezTo>
                  <a:pt x="19402" y="18158"/>
                  <a:pt x="21600" y="15618"/>
                  <a:pt x="21600" y="12483"/>
                </a:cubicBezTo>
                <a:cubicBezTo>
                  <a:pt x="21600" y="10148"/>
                  <a:pt x="20378" y="8144"/>
                  <a:pt x="18634" y="7273"/>
                </a:cubicBezTo>
                <a:moveTo>
                  <a:pt x="10771" y="14522"/>
                </a:moveTo>
                <a:cubicBezTo>
                  <a:pt x="10709" y="14396"/>
                  <a:pt x="10611" y="14318"/>
                  <a:pt x="10503" y="14275"/>
                </a:cubicBezTo>
                <a:lnTo>
                  <a:pt x="10516" y="14219"/>
                </a:lnTo>
                <a:cubicBezTo>
                  <a:pt x="10481" y="14221"/>
                  <a:pt x="10451" y="14232"/>
                  <a:pt x="10416" y="14240"/>
                </a:cubicBezTo>
                <a:lnTo>
                  <a:pt x="8461" y="13636"/>
                </a:lnTo>
                <a:lnTo>
                  <a:pt x="8461" y="13636"/>
                </a:lnTo>
                <a:cubicBezTo>
                  <a:pt x="8340" y="13599"/>
                  <a:pt x="8206" y="13612"/>
                  <a:pt x="8088" y="13693"/>
                </a:cubicBezTo>
                <a:cubicBezTo>
                  <a:pt x="7857" y="13849"/>
                  <a:pt x="7773" y="14195"/>
                  <a:pt x="7908" y="14468"/>
                </a:cubicBezTo>
                <a:cubicBezTo>
                  <a:pt x="7977" y="14602"/>
                  <a:pt x="8085" y="14694"/>
                  <a:pt x="8208" y="14732"/>
                </a:cubicBezTo>
                <a:lnTo>
                  <a:pt x="8962" y="14964"/>
                </a:lnTo>
                <a:cubicBezTo>
                  <a:pt x="8291" y="15582"/>
                  <a:pt x="7852" y="16520"/>
                  <a:pt x="7852" y="17590"/>
                </a:cubicBezTo>
                <a:cubicBezTo>
                  <a:pt x="7852" y="19009"/>
                  <a:pt x="8603" y="20220"/>
                  <a:pt x="9667" y="20733"/>
                </a:cubicBezTo>
                <a:lnTo>
                  <a:pt x="9932" y="19618"/>
                </a:lnTo>
                <a:cubicBezTo>
                  <a:pt x="9284" y="19247"/>
                  <a:pt x="8834" y="18482"/>
                  <a:pt x="8834" y="17590"/>
                </a:cubicBezTo>
                <a:cubicBezTo>
                  <a:pt x="8834" y="16858"/>
                  <a:pt x="9141" y="16216"/>
                  <a:pt x="9607" y="15802"/>
                </a:cubicBezTo>
                <a:lnTo>
                  <a:pt x="9334" y="16986"/>
                </a:lnTo>
                <a:cubicBezTo>
                  <a:pt x="9302" y="17126"/>
                  <a:pt x="9315" y="17280"/>
                  <a:pt x="9382" y="17417"/>
                </a:cubicBezTo>
                <a:cubicBezTo>
                  <a:pt x="9519" y="17685"/>
                  <a:pt x="9817" y="17779"/>
                  <a:pt x="10053" y="17625"/>
                </a:cubicBezTo>
                <a:cubicBezTo>
                  <a:pt x="10170" y="17544"/>
                  <a:pt x="10250" y="17419"/>
                  <a:pt x="10281" y="17280"/>
                </a:cubicBezTo>
                <a:lnTo>
                  <a:pt x="10822" y="14953"/>
                </a:lnTo>
                <a:cubicBezTo>
                  <a:pt x="10852" y="14815"/>
                  <a:pt x="10841" y="14659"/>
                  <a:pt x="10771" y="14522"/>
                </a:cubicBezTo>
              </a:path>
            </a:pathLst>
          </a:custGeom>
          <a:solidFill>
            <a:srgbClr val="0B3EA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49" name="任意多边形: 形状 181">
            <a:extLst>
              <a:ext uri="{FF2B5EF4-FFF2-40B4-BE49-F238E27FC236}">
                <a16:creationId xmlns:a16="http://schemas.microsoft.com/office/drawing/2014/main" id="{04D980F1-40D5-9130-07B7-8815AC92080B}"/>
              </a:ext>
            </a:extLst>
          </p:cNvPr>
          <p:cNvSpPr>
            <a:spLocks/>
          </p:cNvSpPr>
          <p:nvPr/>
        </p:nvSpPr>
        <p:spPr bwMode="auto">
          <a:xfrm>
            <a:off x="3032497" y="3179523"/>
            <a:ext cx="353658" cy="299631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50" name="îŝḷîḓé-Freeform: Shape 20">
            <a:extLst>
              <a:ext uri="{FF2B5EF4-FFF2-40B4-BE49-F238E27FC236}">
                <a16:creationId xmlns:a16="http://schemas.microsoft.com/office/drawing/2014/main" id="{2779DEA0-626D-6A14-1477-1289911721FA}"/>
              </a:ext>
            </a:extLst>
          </p:cNvPr>
          <p:cNvSpPr/>
          <p:nvPr/>
        </p:nvSpPr>
        <p:spPr>
          <a:xfrm>
            <a:off x="5899636" y="1299348"/>
            <a:ext cx="291595" cy="264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1"/>
                </a:moveTo>
                <a:cubicBezTo>
                  <a:pt x="17614" y="6914"/>
                  <a:pt x="17383" y="5575"/>
                  <a:pt x="17008" y="4409"/>
                </a:cubicBezTo>
                <a:cubicBezTo>
                  <a:pt x="17544" y="4131"/>
                  <a:pt x="18018" y="3798"/>
                  <a:pt x="18435" y="3427"/>
                </a:cubicBezTo>
                <a:cubicBezTo>
                  <a:pt x="19673" y="4724"/>
                  <a:pt x="20474" y="6437"/>
                  <a:pt x="20593" y="8341"/>
                </a:cubicBezTo>
                <a:cubicBezTo>
                  <a:pt x="20593" y="8341"/>
                  <a:pt x="17658" y="8341"/>
                  <a:pt x="17658" y="8341"/>
                </a:cubicBezTo>
                <a:close/>
                <a:moveTo>
                  <a:pt x="15485" y="1480"/>
                </a:moveTo>
                <a:cubicBezTo>
                  <a:pt x="16306" y="1785"/>
                  <a:pt x="17058" y="2226"/>
                  <a:pt x="17724" y="2771"/>
                </a:cubicBezTo>
                <a:cubicBezTo>
                  <a:pt x="17412" y="3037"/>
                  <a:pt x="17057" y="3277"/>
                  <a:pt x="16665" y="3487"/>
                </a:cubicBezTo>
                <a:cubicBezTo>
                  <a:pt x="16337" y="2707"/>
                  <a:pt x="15939" y="2028"/>
                  <a:pt x="15485" y="1480"/>
                </a:cubicBezTo>
                <a:moveTo>
                  <a:pt x="12764" y="0"/>
                </a:moveTo>
                <a:cubicBezTo>
                  <a:pt x="9920" y="0"/>
                  <a:pt x="7396" y="1350"/>
                  <a:pt x="5780" y="3438"/>
                </a:cubicBezTo>
                <a:cubicBezTo>
                  <a:pt x="6514" y="3199"/>
                  <a:pt x="7287" y="3044"/>
                  <a:pt x="8086" y="2984"/>
                </a:cubicBezTo>
                <a:cubicBezTo>
                  <a:pt x="7991" y="2912"/>
                  <a:pt x="7892" y="2846"/>
                  <a:pt x="7804" y="2771"/>
                </a:cubicBezTo>
                <a:cubicBezTo>
                  <a:pt x="8469" y="2226"/>
                  <a:pt x="9221" y="1785"/>
                  <a:pt x="10042" y="1480"/>
                </a:cubicBezTo>
                <a:cubicBezTo>
                  <a:pt x="9694" y="1902"/>
                  <a:pt x="9380" y="2399"/>
                  <a:pt x="9104" y="2957"/>
                </a:cubicBezTo>
                <a:cubicBezTo>
                  <a:pt x="9451" y="2969"/>
                  <a:pt x="9793" y="2996"/>
                  <a:pt x="10131" y="3041"/>
                </a:cubicBezTo>
                <a:cubicBezTo>
                  <a:pt x="10712" y="1983"/>
                  <a:pt x="11449" y="1264"/>
                  <a:pt x="12269" y="1057"/>
                </a:cubicBezTo>
                <a:lnTo>
                  <a:pt x="12269" y="3573"/>
                </a:lnTo>
                <a:cubicBezTo>
                  <a:pt x="12607" y="3700"/>
                  <a:pt x="12937" y="3846"/>
                  <a:pt x="13258" y="4005"/>
                </a:cubicBezTo>
                <a:lnTo>
                  <a:pt x="13258" y="1057"/>
                </a:lnTo>
                <a:cubicBezTo>
                  <a:pt x="14283" y="1315"/>
                  <a:pt x="15181" y="2361"/>
                  <a:pt x="15801" y="3885"/>
                </a:cubicBezTo>
                <a:cubicBezTo>
                  <a:pt x="15208" y="4105"/>
                  <a:pt x="14555" y="4259"/>
                  <a:pt x="13865" y="4344"/>
                </a:cubicBezTo>
                <a:cubicBezTo>
                  <a:pt x="14263" y="4581"/>
                  <a:pt x="14647" y="4841"/>
                  <a:pt x="15006" y="5129"/>
                </a:cubicBezTo>
                <a:cubicBezTo>
                  <a:pt x="15391" y="5042"/>
                  <a:pt x="15767" y="4934"/>
                  <a:pt x="16122" y="4802"/>
                </a:cubicBezTo>
                <a:cubicBezTo>
                  <a:pt x="16297" y="5380"/>
                  <a:pt x="16431" y="6009"/>
                  <a:pt x="16527" y="6669"/>
                </a:cubicBezTo>
                <a:cubicBezTo>
                  <a:pt x="17157" y="7465"/>
                  <a:pt x="17663" y="8364"/>
                  <a:pt x="18026" y="9331"/>
                </a:cubicBezTo>
                <a:lnTo>
                  <a:pt x="20593" y="9331"/>
                </a:lnTo>
                <a:cubicBezTo>
                  <a:pt x="20478" y="11171"/>
                  <a:pt x="19721" y="12836"/>
                  <a:pt x="18551" y="14114"/>
                </a:cubicBezTo>
                <a:cubicBezTo>
                  <a:pt x="18470" y="14700"/>
                  <a:pt x="18342" y="15273"/>
                  <a:pt x="18162" y="15820"/>
                </a:cubicBezTo>
                <a:cubicBezTo>
                  <a:pt x="20250" y="14204"/>
                  <a:pt x="21600" y="11681"/>
                  <a:pt x="21600" y="8835"/>
                </a:cubicBezTo>
                <a:cubicBezTo>
                  <a:pt x="21600" y="3955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7" y="10842"/>
                  <a:pt x="13456" y="9503"/>
                  <a:pt x="13081" y="8334"/>
                </a:cubicBezTo>
                <a:cubicBezTo>
                  <a:pt x="13616" y="8056"/>
                  <a:pt x="14091" y="7726"/>
                  <a:pt x="14507" y="7355"/>
                </a:cubicBezTo>
                <a:cubicBezTo>
                  <a:pt x="15745" y="8649"/>
                  <a:pt x="16547" y="10365"/>
                  <a:pt x="16665" y="12270"/>
                </a:cubicBezTo>
                <a:cubicBezTo>
                  <a:pt x="16665" y="12270"/>
                  <a:pt x="13731" y="12270"/>
                  <a:pt x="13731" y="12270"/>
                </a:cubicBezTo>
                <a:close/>
                <a:moveTo>
                  <a:pt x="14507" y="18175"/>
                </a:moveTo>
                <a:cubicBezTo>
                  <a:pt x="14091" y="17804"/>
                  <a:pt x="13616" y="17469"/>
                  <a:pt x="13081" y="17192"/>
                </a:cubicBezTo>
                <a:cubicBezTo>
                  <a:pt x="13456" y="16027"/>
                  <a:pt x="13687" y="14688"/>
                  <a:pt x="13731" y="13259"/>
                </a:cubicBezTo>
                <a:lnTo>
                  <a:pt x="16665" y="13259"/>
                </a:lnTo>
                <a:cubicBezTo>
                  <a:pt x="16547" y="15164"/>
                  <a:pt x="15745" y="16878"/>
                  <a:pt x="14507" y="18175"/>
                </a:cubicBezTo>
                <a:moveTo>
                  <a:pt x="11558" y="20116"/>
                </a:moveTo>
                <a:cubicBezTo>
                  <a:pt x="12011" y="19572"/>
                  <a:pt x="12409" y="18894"/>
                  <a:pt x="12738" y="18113"/>
                </a:cubicBezTo>
                <a:cubicBezTo>
                  <a:pt x="13130" y="18325"/>
                  <a:pt x="13485" y="18564"/>
                  <a:pt x="13796" y="18829"/>
                </a:cubicBezTo>
                <a:cubicBezTo>
                  <a:pt x="13130" y="19374"/>
                  <a:pt x="12379" y="19817"/>
                  <a:pt x="11558" y="20116"/>
                </a:cubicBezTo>
                <a:moveTo>
                  <a:pt x="9331" y="20543"/>
                </a:moveTo>
                <a:lnTo>
                  <a:pt x="9331" y="17202"/>
                </a:lnTo>
                <a:cubicBezTo>
                  <a:pt x="10246" y="17252"/>
                  <a:pt x="11108" y="17427"/>
                  <a:pt x="11874" y="17717"/>
                </a:cubicBezTo>
                <a:cubicBezTo>
                  <a:pt x="11255" y="19236"/>
                  <a:pt x="10355" y="20288"/>
                  <a:pt x="9331" y="20543"/>
                </a:cubicBezTo>
                <a:moveTo>
                  <a:pt x="9331" y="13259"/>
                </a:moveTo>
                <a:lnTo>
                  <a:pt x="12749" y="13259"/>
                </a:lnTo>
                <a:cubicBezTo>
                  <a:pt x="12709" y="14550"/>
                  <a:pt x="12510" y="15752"/>
                  <a:pt x="12195" y="16798"/>
                </a:cubicBezTo>
                <a:cubicBezTo>
                  <a:pt x="11326" y="16471"/>
                  <a:pt x="10357" y="16273"/>
                  <a:pt x="9331" y="16222"/>
                </a:cubicBezTo>
                <a:cubicBezTo>
                  <a:pt x="9331" y="16222"/>
                  <a:pt x="9331" y="13259"/>
                  <a:pt x="9331" y="13259"/>
                </a:cubicBezTo>
                <a:close/>
                <a:moveTo>
                  <a:pt x="9331" y="9305"/>
                </a:moveTo>
                <a:cubicBezTo>
                  <a:pt x="10357" y="9256"/>
                  <a:pt x="11326" y="9057"/>
                  <a:pt x="12195" y="8727"/>
                </a:cubicBezTo>
                <a:cubicBezTo>
                  <a:pt x="12510" y="9778"/>
                  <a:pt x="12709" y="10977"/>
                  <a:pt x="12749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2"/>
                </a:moveTo>
                <a:cubicBezTo>
                  <a:pt x="10355" y="5242"/>
                  <a:pt x="11255" y="6291"/>
                  <a:pt x="11874" y="7809"/>
                </a:cubicBezTo>
                <a:cubicBezTo>
                  <a:pt x="11108" y="8101"/>
                  <a:pt x="10246" y="8274"/>
                  <a:pt x="9331" y="8326"/>
                </a:cubicBezTo>
                <a:cubicBezTo>
                  <a:pt x="9331" y="8326"/>
                  <a:pt x="9331" y="4982"/>
                  <a:pt x="9331" y="4982"/>
                </a:cubicBezTo>
                <a:close/>
                <a:moveTo>
                  <a:pt x="13796" y="6695"/>
                </a:moveTo>
                <a:cubicBezTo>
                  <a:pt x="13485" y="6965"/>
                  <a:pt x="13130" y="7202"/>
                  <a:pt x="12738" y="7411"/>
                </a:cubicBezTo>
                <a:cubicBezTo>
                  <a:pt x="12409" y="6636"/>
                  <a:pt x="12011" y="5953"/>
                  <a:pt x="11557" y="5410"/>
                </a:cubicBezTo>
                <a:cubicBezTo>
                  <a:pt x="12379" y="5713"/>
                  <a:pt x="13130" y="6153"/>
                  <a:pt x="13796" y="6695"/>
                </a:cubicBezTo>
                <a:moveTo>
                  <a:pt x="8342" y="8326"/>
                </a:moveTo>
                <a:cubicBezTo>
                  <a:pt x="7428" y="8274"/>
                  <a:pt x="6565" y="8101"/>
                  <a:pt x="5798" y="7809"/>
                </a:cubicBezTo>
                <a:cubicBezTo>
                  <a:pt x="6419" y="6291"/>
                  <a:pt x="7318" y="5242"/>
                  <a:pt x="8342" y="4982"/>
                </a:cubicBezTo>
                <a:cubicBezTo>
                  <a:pt x="8342" y="4982"/>
                  <a:pt x="8342" y="8326"/>
                  <a:pt x="8342" y="8326"/>
                </a:cubicBezTo>
                <a:close/>
                <a:moveTo>
                  <a:pt x="8342" y="12270"/>
                </a:moveTo>
                <a:lnTo>
                  <a:pt x="4924" y="12270"/>
                </a:lnTo>
                <a:cubicBezTo>
                  <a:pt x="4964" y="10977"/>
                  <a:pt x="5163" y="9778"/>
                  <a:pt x="5478" y="8727"/>
                </a:cubicBezTo>
                <a:cubicBezTo>
                  <a:pt x="6347" y="9057"/>
                  <a:pt x="7317" y="9256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2"/>
                </a:moveTo>
                <a:cubicBezTo>
                  <a:pt x="7317" y="16273"/>
                  <a:pt x="6347" y="16471"/>
                  <a:pt x="5478" y="16798"/>
                </a:cubicBezTo>
                <a:cubicBezTo>
                  <a:pt x="5163" y="15752"/>
                  <a:pt x="4964" y="14550"/>
                  <a:pt x="4924" y="13259"/>
                </a:cubicBezTo>
                <a:lnTo>
                  <a:pt x="8342" y="13259"/>
                </a:lnTo>
                <a:cubicBezTo>
                  <a:pt x="8342" y="13259"/>
                  <a:pt x="8342" y="16222"/>
                  <a:pt x="8342" y="16222"/>
                </a:cubicBezTo>
                <a:close/>
                <a:moveTo>
                  <a:pt x="8342" y="20543"/>
                </a:moveTo>
                <a:cubicBezTo>
                  <a:pt x="7318" y="20288"/>
                  <a:pt x="6419" y="19236"/>
                  <a:pt x="5798" y="17717"/>
                </a:cubicBezTo>
                <a:cubicBezTo>
                  <a:pt x="6565" y="17427"/>
                  <a:pt x="7428" y="17252"/>
                  <a:pt x="8342" y="17202"/>
                </a:cubicBezTo>
                <a:cubicBezTo>
                  <a:pt x="8342" y="17202"/>
                  <a:pt x="8342" y="20543"/>
                  <a:pt x="8342" y="20543"/>
                </a:cubicBezTo>
                <a:close/>
                <a:moveTo>
                  <a:pt x="3877" y="18829"/>
                </a:moveTo>
                <a:cubicBezTo>
                  <a:pt x="4188" y="18564"/>
                  <a:pt x="4543" y="18325"/>
                  <a:pt x="4935" y="18113"/>
                </a:cubicBezTo>
                <a:cubicBezTo>
                  <a:pt x="5264" y="18894"/>
                  <a:pt x="5661" y="19572"/>
                  <a:pt x="6115" y="20116"/>
                </a:cubicBezTo>
                <a:cubicBezTo>
                  <a:pt x="5294" y="19817"/>
                  <a:pt x="4542" y="19374"/>
                  <a:pt x="3877" y="18829"/>
                </a:cubicBezTo>
                <a:moveTo>
                  <a:pt x="1007" y="13259"/>
                </a:moveTo>
                <a:lnTo>
                  <a:pt x="3942" y="13259"/>
                </a:lnTo>
                <a:cubicBezTo>
                  <a:pt x="3985" y="14688"/>
                  <a:pt x="4217" y="16027"/>
                  <a:pt x="4591" y="17192"/>
                </a:cubicBezTo>
                <a:cubicBezTo>
                  <a:pt x="4058" y="17469"/>
                  <a:pt x="3583" y="17804"/>
                  <a:pt x="3165" y="18175"/>
                </a:cubicBezTo>
                <a:cubicBezTo>
                  <a:pt x="1927" y="16878"/>
                  <a:pt x="1126" y="15164"/>
                  <a:pt x="1007" y="13259"/>
                </a:cubicBezTo>
                <a:moveTo>
                  <a:pt x="3165" y="7355"/>
                </a:moveTo>
                <a:cubicBezTo>
                  <a:pt x="3583" y="7726"/>
                  <a:pt x="4058" y="8056"/>
                  <a:pt x="4591" y="8334"/>
                </a:cubicBezTo>
                <a:cubicBezTo>
                  <a:pt x="4217" y="9503"/>
                  <a:pt x="3985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7" y="8649"/>
                  <a:pt x="3165" y="7355"/>
                </a:cubicBezTo>
                <a:moveTo>
                  <a:pt x="6115" y="5410"/>
                </a:moveTo>
                <a:cubicBezTo>
                  <a:pt x="5661" y="5953"/>
                  <a:pt x="5264" y="6636"/>
                  <a:pt x="4935" y="7411"/>
                </a:cubicBezTo>
                <a:cubicBezTo>
                  <a:pt x="4543" y="7202"/>
                  <a:pt x="4188" y="6965"/>
                  <a:pt x="3877" y="6695"/>
                </a:cubicBezTo>
                <a:cubicBezTo>
                  <a:pt x="4542" y="6153"/>
                  <a:pt x="5294" y="5713"/>
                  <a:pt x="6115" y="5410"/>
                </a:cubicBezTo>
                <a:moveTo>
                  <a:pt x="8836" y="3930"/>
                </a:moveTo>
                <a:cubicBezTo>
                  <a:pt x="3956" y="3930"/>
                  <a:pt x="0" y="7884"/>
                  <a:pt x="0" y="12765"/>
                </a:cubicBezTo>
                <a:cubicBezTo>
                  <a:pt x="0" y="17645"/>
                  <a:pt x="3956" y="21600"/>
                  <a:pt x="8836" y="21600"/>
                </a:cubicBezTo>
                <a:cubicBezTo>
                  <a:pt x="13716" y="21600"/>
                  <a:pt x="17673" y="17645"/>
                  <a:pt x="17673" y="12765"/>
                </a:cubicBezTo>
                <a:cubicBezTo>
                  <a:pt x="17673" y="7884"/>
                  <a:pt x="13716" y="3930"/>
                  <a:pt x="8836" y="3930"/>
                </a:cubicBezTo>
              </a:path>
            </a:pathLst>
          </a:custGeom>
          <a:solidFill>
            <a:srgbClr val="0B3EA2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3D033B-17FB-0EDE-16EA-EDB13A0ECD79}"/>
              </a:ext>
            </a:extLst>
          </p:cNvPr>
          <p:cNvSpPr txBox="1"/>
          <p:nvPr/>
        </p:nvSpPr>
        <p:spPr>
          <a:xfrm>
            <a:off x="687556" y="1161428"/>
            <a:ext cx="2325159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 hiểu tổng quan IoT và cách hoạt động của NodeMCU và ứng dụng thực tế vào mô hình của hệ thống. 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9E7479-92B1-DFEF-D41B-DDCF0DD3C4FD}"/>
              </a:ext>
            </a:extLst>
          </p:cNvPr>
          <p:cNvSpPr txBox="1"/>
          <p:nvPr/>
        </p:nvSpPr>
        <p:spPr>
          <a:xfrm>
            <a:off x="627339" y="3179523"/>
            <a:ext cx="2389190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thập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điều khiển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thống.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A5688A-EE43-7403-0BC3-92870D07BA78}"/>
              </a:ext>
            </a:extLst>
          </p:cNvPr>
          <p:cNvSpPr txBox="1"/>
          <p:nvPr/>
        </p:nvSpPr>
        <p:spPr>
          <a:xfrm>
            <a:off x="6253294" y="3166141"/>
            <a:ext cx="238919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Truyền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vườn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lí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trung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tâm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</a:t>
            </a: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server.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4EA85F-BEA5-E4C3-E9F8-B7603BE77D74}"/>
              </a:ext>
            </a:extLst>
          </p:cNvPr>
          <p:cNvSpPr txBox="1"/>
          <p:nvPr/>
        </p:nvSpPr>
        <p:spPr>
          <a:xfrm>
            <a:off x="6253294" y="1161428"/>
            <a:ext cx="2389190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website</a:t>
            </a: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để theo dõi và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vi-VN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3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4">
            <a:extLst>
              <a:ext uri="{FF2B5EF4-FFF2-40B4-BE49-F238E27FC236}">
                <a16:creationId xmlns:a16="http://schemas.microsoft.com/office/drawing/2014/main" id="{27ABA312-9C55-481F-8E86-C5C3794774C3}"/>
              </a:ext>
            </a:extLst>
          </p:cNvPr>
          <p:cNvSpPr>
            <a:spLocks/>
          </p:cNvSpPr>
          <p:nvPr/>
        </p:nvSpPr>
        <p:spPr bwMode="auto">
          <a:xfrm>
            <a:off x="861084" y="990545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DD4B7E-9D15-4573-A4EA-F4B29F0E0E5D}"/>
              </a:ext>
            </a:extLst>
          </p:cNvPr>
          <p:cNvSpPr/>
          <p:nvPr/>
        </p:nvSpPr>
        <p:spPr>
          <a:xfrm>
            <a:off x="1508729" y="1634980"/>
            <a:ext cx="1622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altLang="zh-CN" sz="7200" spc="300">
                <a:solidFill>
                  <a:srgbClr val="0B3EA2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rPr>
              <a:t>02</a:t>
            </a:r>
            <a:endParaRPr lang="zh-CN" altLang="en-US" sz="7200" spc="300" dirty="0">
              <a:solidFill>
                <a:srgbClr val="0B3EA2"/>
              </a:solidFill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62D664A9-D52B-48FD-B63E-C2E7C3CAC891}"/>
              </a:ext>
            </a:extLst>
          </p:cNvPr>
          <p:cNvSpPr>
            <a:spLocks/>
          </p:cNvSpPr>
          <p:nvPr/>
        </p:nvSpPr>
        <p:spPr bwMode="auto">
          <a:xfrm>
            <a:off x="-1332656" y="3063620"/>
            <a:ext cx="3998936" cy="3998936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9A3EF9-3ED0-4364-9CB9-35279AC38434}"/>
              </a:ext>
            </a:extLst>
          </p:cNvPr>
          <p:cNvSpPr>
            <a:spLocks/>
          </p:cNvSpPr>
          <p:nvPr/>
        </p:nvSpPr>
        <p:spPr bwMode="auto">
          <a:xfrm>
            <a:off x="8056266" y="2496393"/>
            <a:ext cx="2489200" cy="2489200"/>
          </a:xfrm>
          <a:custGeom>
            <a:avLst/>
            <a:gdLst>
              <a:gd name="T0" fmla="*/ 618 w 1320"/>
              <a:gd name="T1" fmla="*/ 24 h 1320"/>
              <a:gd name="T2" fmla="*/ 703 w 1320"/>
              <a:gd name="T3" fmla="*/ 24 h 1320"/>
              <a:gd name="T4" fmla="*/ 1297 w 1320"/>
              <a:gd name="T5" fmla="*/ 618 h 1320"/>
              <a:gd name="T6" fmla="*/ 1297 w 1320"/>
              <a:gd name="T7" fmla="*/ 702 h 1320"/>
              <a:gd name="T8" fmla="*/ 703 w 1320"/>
              <a:gd name="T9" fmla="*/ 1296 h 1320"/>
              <a:gd name="T10" fmla="*/ 618 w 1320"/>
              <a:gd name="T11" fmla="*/ 1296 h 1320"/>
              <a:gd name="T12" fmla="*/ 24 w 1320"/>
              <a:gd name="T13" fmla="*/ 702 h 1320"/>
              <a:gd name="T14" fmla="*/ 24 w 1320"/>
              <a:gd name="T15" fmla="*/ 618 h 1320"/>
              <a:gd name="T16" fmla="*/ 618 w 1320"/>
              <a:gd name="T17" fmla="*/ 24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0" h="1320">
                <a:moveTo>
                  <a:pt x="618" y="24"/>
                </a:moveTo>
                <a:cubicBezTo>
                  <a:pt x="641" y="0"/>
                  <a:pt x="679" y="0"/>
                  <a:pt x="703" y="24"/>
                </a:cubicBezTo>
                <a:cubicBezTo>
                  <a:pt x="1297" y="618"/>
                  <a:pt x="1297" y="618"/>
                  <a:pt x="1297" y="618"/>
                </a:cubicBezTo>
                <a:cubicBezTo>
                  <a:pt x="1320" y="641"/>
                  <a:pt x="1320" y="679"/>
                  <a:pt x="1297" y="702"/>
                </a:cubicBezTo>
                <a:cubicBezTo>
                  <a:pt x="703" y="1296"/>
                  <a:pt x="703" y="1296"/>
                  <a:pt x="703" y="1296"/>
                </a:cubicBezTo>
                <a:cubicBezTo>
                  <a:pt x="679" y="1320"/>
                  <a:pt x="641" y="1320"/>
                  <a:pt x="618" y="1296"/>
                </a:cubicBezTo>
                <a:cubicBezTo>
                  <a:pt x="24" y="702"/>
                  <a:pt x="24" y="702"/>
                  <a:pt x="24" y="702"/>
                </a:cubicBezTo>
                <a:cubicBezTo>
                  <a:pt x="0" y="679"/>
                  <a:pt x="0" y="641"/>
                  <a:pt x="24" y="618"/>
                </a:cubicBezTo>
                <a:lnTo>
                  <a:pt x="618" y="24"/>
                </a:lnTo>
                <a:close/>
              </a:path>
            </a:pathLst>
          </a:custGeom>
          <a:solidFill>
            <a:srgbClr val="0B3E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EAD09C7-F5D1-4ECD-BE07-6A2DAC1C72C5}"/>
              </a:ext>
            </a:extLst>
          </p:cNvPr>
          <p:cNvSpPr>
            <a:spLocks/>
          </p:cNvSpPr>
          <p:nvPr/>
        </p:nvSpPr>
        <p:spPr bwMode="auto">
          <a:xfrm>
            <a:off x="4854277" y="3183633"/>
            <a:ext cx="4210051" cy="4211638"/>
          </a:xfrm>
          <a:custGeom>
            <a:avLst/>
            <a:gdLst>
              <a:gd name="T0" fmla="*/ 1045 w 2233"/>
              <a:gd name="T1" fmla="*/ 39 h 2233"/>
              <a:gd name="T2" fmla="*/ 1188 w 2233"/>
              <a:gd name="T3" fmla="*/ 39 h 2233"/>
              <a:gd name="T4" fmla="*/ 2193 w 2233"/>
              <a:gd name="T5" fmla="*/ 1044 h 2233"/>
              <a:gd name="T6" fmla="*/ 2193 w 2233"/>
              <a:gd name="T7" fmla="*/ 1188 h 2233"/>
              <a:gd name="T8" fmla="*/ 1188 w 2233"/>
              <a:gd name="T9" fmla="*/ 2193 h 2233"/>
              <a:gd name="T10" fmla="*/ 1045 w 2233"/>
              <a:gd name="T11" fmla="*/ 2193 h 2233"/>
              <a:gd name="T12" fmla="*/ 40 w 2233"/>
              <a:gd name="T13" fmla="*/ 1188 h 2233"/>
              <a:gd name="T14" fmla="*/ 40 w 2233"/>
              <a:gd name="T15" fmla="*/ 1044 h 2233"/>
              <a:gd name="T16" fmla="*/ 1045 w 2233"/>
              <a:gd name="T17" fmla="*/ 39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3" h="2233">
                <a:moveTo>
                  <a:pt x="1045" y="39"/>
                </a:moveTo>
                <a:cubicBezTo>
                  <a:pt x="1084" y="0"/>
                  <a:pt x="1149" y="0"/>
                  <a:pt x="1188" y="39"/>
                </a:cubicBezTo>
                <a:cubicBezTo>
                  <a:pt x="2193" y="1044"/>
                  <a:pt x="2193" y="1044"/>
                  <a:pt x="2193" y="1044"/>
                </a:cubicBezTo>
                <a:cubicBezTo>
                  <a:pt x="2233" y="1084"/>
                  <a:pt x="2233" y="1148"/>
                  <a:pt x="2193" y="1188"/>
                </a:cubicBezTo>
                <a:cubicBezTo>
                  <a:pt x="1188" y="2193"/>
                  <a:pt x="1188" y="2193"/>
                  <a:pt x="1188" y="2193"/>
                </a:cubicBezTo>
                <a:cubicBezTo>
                  <a:pt x="1149" y="2233"/>
                  <a:pt x="1084" y="2233"/>
                  <a:pt x="1045" y="2193"/>
                </a:cubicBezTo>
                <a:cubicBezTo>
                  <a:pt x="40" y="1188"/>
                  <a:pt x="40" y="1188"/>
                  <a:pt x="40" y="1188"/>
                </a:cubicBezTo>
                <a:cubicBezTo>
                  <a:pt x="0" y="1148"/>
                  <a:pt x="0" y="1084"/>
                  <a:pt x="40" y="1044"/>
                </a:cubicBezTo>
                <a:cubicBezTo>
                  <a:pt x="1045" y="39"/>
                  <a:pt x="1045" y="39"/>
                  <a:pt x="1045" y="39"/>
                </a:cubicBezTo>
              </a:path>
            </a:pathLst>
          </a:custGeom>
          <a:solidFill>
            <a:srgbClr val="E9EEF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E7303805-BFB8-4C6F-91B7-EDBC534E434C}"/>
              </a:ext>
            </a:extLst>
          </p:cNvPr>
          <p:cNvSpPr>
            <a:spLocks/>
          </p:cNvSpPr>
          <p:nvPr/>
        </p:nvSpPr>
        <p:spPr bwMode="auto">
          <a:xfrm>
            <a:off x="5544024" y="-3356682"/>
            <a:ext cx="5316549" cy="5316549"/>
          </a:xfrm>
          <a:custGeom>
            <a:avLst/>
            <a:gdLst>
              <a:gd name="T0" fmla="*/ 702 w 1404"/>
              <a:gd name="T1" fmla="*/ 1404 h 1404"/>
              <a:gd name="T2" fmla="*/ 625 w 1404"/>
              <a:gd name="T3" fmla="*/ 1372 h 1404"/>
              <a:gd name="T4" fmla="*/ 31 w 1404"/>
              <a:gd name="T5" fmla="*/ 778 h 1404"/>
              <a:gd name="T6" fmla="*/ 0 w 1404"/>
              <a:gd name="T7" fmla="*/ 702 h 1404"/>
              <a:gd name="T8" fmla="*/ 31 w 1404"/>
              <a:gd name="T9" fmla="*/ 625 h 1404"/>
              <a:gd name="T10" fmla="*/ 625 w 1404"/>
              <a:gd name="T11" fmla="*/ 31 h 1404"/>
              <a:gd name="T12" fmla="*/ 702 w 1404"/>
              <a:gd name="T13" fmla="*/ 0 h 1404"/>
              <a:gd name="T14" fmla="*/ 778 w 1404"/>
              <a:gd name="T15" fmla="*/ 31 h 1404"/>
              <a:gd name="T16" fmla="*/ 1372 w 1404"/>
              <a:gd name="T17" fmla="*/ 626 h 1404"/>
              <a:gd name="T18" fmla="*/ 1404 w 1404"/>
              <a:gd name="T19" fmla="*/ 702 h 1404"/>
              <a:gd name="T20" fmla="*/ 1372 w 1404"/>
              <a:gd name="T21" fmla="*/ 778 h 1404"/>
              <a:gd name="T22" fmla="*/ 778 w 1404"/>
              <a:gd name="T23" fmla="*/ 1372 h 1404"/>
              <a:gd name="T24" fmla="*/ 702 w 1404"/>
              <a:gd name="T25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4" h="1404">
                <a:moveTo>
                  <a:pt x="702" y="1404"/>
                </a:moveTo>
                <a:cubicBezTo>
                  <a:pt x="673" y="1404"/>
                  <a:pt x="646" y="1393"/>
                  <a:pt x="625" y="1372"/>
                </a:cubicBezTo>
                <a:cubicBezTo>
                  <a:pt x="31" y="778"/>
                  <a:pt x="31" y="778"/>
                  <a:pt x="31" y="778"/>
                </a:cubicBezTo>
                <a:cubicBezTo>
                  <a:pt x="11" y="758"/>
                  <a:pt x="0" y="731"/>
                  <a:pt x="0" y="702"/>
                </a:cubicBezTo>
                <a:cubicBezTo>
                  <a:pt x="0" y="673"/>
                  <a:pt x="11" y="646"/>
                  <a:pt x="31" y="625"/>
                </a:cubicBezTo>
                <a:cubicBezTo>
                  <a:pt x="625" y="31"/>
                  <a:pt x="625" y="31"/>
                  <a:pt x="625" y="31"/>
                </a:cubicBezTo>
                <a:cubicBezTo>
                  <a:pt x="646" y="11"/>
                  <a:pt x="673" y="0"/>
                  <a:pt x="702" y="0"/>
                </a:cubicBezTo>
                <a:cubicBezTo>
                  <a:pt x="731" y="0"/>
                  <a:pt x="758" y="11"/>
                  <a:pt x="778" y="31"/>
                </a:cubicBezTo>
                <a:cubicBezTo>
                  <a:pt x="1372" y="626"/>
                  <a:pt x="1372" y="626"/>
                  <a:pt x="1372" y="626"/>
                </a:cubicBezTo>
                <a:cubicBezTo>
                  <a:pt x="1393" y="646"/>
                  <a:pt x="1404" y="673"/>
                  <a:pt x="1404" y="702"/>
                </a:cubicBezTo>
                <a:cubicBezTo>
                  <a:pt x="1404" y="731"/>
                  <a:pt x="1393" y="758"/>
                  <a:pt x="1372" y="778"/>
                </a:cubicBezTo>
                <a:cubicBezTo>
                  <a:pt x="778" y="1372"/>
                  <a:pt x="778" y="1372"/>
                  <a:pt x="778" y="1372"/>
                </a:cubicBezTo>
                <a:cubicBezTo>
                  <a:pt x="758" y="1393"/>
                  <a:pt x="731" y="1404"/>
                  <a:pt x="702" y="1404"/>
                </a:cubicBezTo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2E9F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6E3322-1739-4B2F-8D1E-EFBB3F4C4FD7}"/>
              </a:ext>
            </a:extLst>
          </p:cNvPr>
          <p:cNvGrpSpPr/>
          <p:nvPr/>
        </p:nvGrpSpPr>
        <p:grpSpPr>
          <a:xfrm>
            <a:off x="3012930" y="1822831"/>
            <a:ext cx="5269985" cy="824628"/>
            <a:chOff x="3012931" y="1832219"/>
            <a:chExt cx="4680520" cy="824628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B8818EC5-048B-4166-B183-EC02C8E97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1832219"/>
              <a:ext cx="468052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vi-VN" sz="3600" b="1" i="0" u="none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 kế</a:t>
              </a:r>
              <a:endParaRPr lang="en-US" sz="3600" b="1" i="0" u="non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68917BE8-B3F7-4085-ACF3-2ED8E9526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931" y="2441403"/>
              <a:ext cx="4453902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lvl="0" algn="l"/>
              <a:r>
                <a:rPr lang="vi-VN" sz="1400" b="1" i="0" u="none">
                  <a:latin typeface="Arial" panose="020B0604020202020204" pitchFamily="34" charset="0"/>
                  <a:cs typeface="Arial" panose="020B0604020202020204" pitchFamily="34" charset="0"/>
                </a:rPr>
                <a:t>Yêu cầu hệ thống, </a:t>
              </a:r>
              <a:r>
                <a:rPr lang="vi-VN" sz="1400" b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b="1" i="0" u="none">
                  <a:latin typeface="Arial" panose="020B0604020202020204" pitchFamily="34" charset="0"/>
                  <a:cs typeface="Arial" panose="020B0604020202020204" pitchFamily="34" charset="0"/>
                </a:rPr>
                <a:t>ơ đồ khối và c</a:t>
              </a:r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hi tiết từng khối</a:t>
              </a:r>
              <a:endParaRPr lang="en-US" sz="1400" b="1" i="0" u="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1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  <p:bldP spid="13" grpId="0" animBg="1"/>
      <p:bldP spid="15" grpId="0" animBg="1"/>
      <p:bldP spid="17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ŝḷîḓé-Freeform: Shape 7">
            <a:extLst>
              <a:ext uri="{FF2B5EF4-FFF2-40B4-BE49-F238E27FC236}">
                <a16:creationId xmlns:a16="http://schemas.microsoft.com/office/drawing/2014/main" id="{6BCCB75F-8450-4F4B-832C-8BA3A8B65C5E}"/>
              </a:ext>
            </a:extLst>
          </p:cNvPr>
          <p:cNvSpPr/>
          <p:nvPr/>
        </p:nvSpPr>
        <p:spPr>
          <a:xfrm>
            <a:off x="916636" y="2281170"/>
            <a:ext cx="2820622" cy="667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466" y="21600"/>
                </a:lnTo>
                <a:lnTo>
                  <a:pt x="19484" y="21600"/>
                </a:lnTo>
                <a:lnTo>
                  <a:pt x="19484" y="21531"/>
                </a:lnTo>
                <a:lnTo>
                  <a:pt x="21600" y="13487"/>
                </a:lnTo>
                <a:lnTo>
                  <a:pt x="21600" y="9338"/>
                </a:lnTo>
                <a:lnTo>
                  <a:pt x="19484" y="82"/>
                </a:lnTo>
                <a:lnTo>
                  <a:pt x="19484" y="0"/>
                </a:lnTo>
                <a:cubicBezTo>
                  <a:pt x="19484" y="0"/>
                  <a:pt x="19466" y="0"/>
                  <a:pt x="19466" y="0"/>
                </a:cubicBezTo>
                <a:cubicBezTo>
                  <a:pt x="19428" y="0"/>
                  <a:pt x="0" y="0"/>
                  <a:pt x="0" y="0"/>
                </a:cubicBezTo>
                <a:close/>
              </a:path>
            </a:pathLst>
          </a:custGeom>
          <a:ln w="9525">
            <a:solidFill>
              <a:schemeClr val="tx1">
                <a:lumMod val="75000"/>
                <a:lumOff val="25000"/>
              </a:schemeClr>
            </a:solidFill>
            <a:prstDash val="sysDot"/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8" name="îŝḷîḓé-Freeform: Shape 9">
            <a:extLst>
              <a:ext uri="{FF2B5EF4-FFF2-40B4-BE49-F238E27FC236}">
                <a16:creationId xmlns:a16="http://schemas.microsoft.com/office/drawing/2014/main" id="{23A19965-F1F4-44C0-8C9B-27F1418E61A2}"/>
              </a:ext>
            </a:extLst>
          </p:cNvPr>
          <p:cNvSpPr/>
          <p:nvPr/>
        </p:nvSpPr>
        <p:spPr>
          <a:xfrm>
            <a:off x="925120" y="1038938"/>
            <a:ext cx="3114545" cy="12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6185"/>
                </a:lnTo>
                <a:lnTo>
                  <a:pt x="18710" y="16185"/>
                </a:lnTo>
                <a:lnTo>
                  <a:pt x="21227" y="21600"/>
                </a:lnTo>
                <a:lnTo>
                  <a:pt x="21600" y="20001"/>
                </a:lnTo>
                <a:lnTo>
                  <a:pt x="18727" y="123"/>
                </a:lnTo>
                <a:lnTo>
                  <a:pt x="18727" y="0"/>
                </a:lnTo>
                <a:cubicBezTo>
                  <a:pt x="18727" y="0"/>
                  <a:pt x="18710" y="0"/>
                  <a:pt x="18710" y="0"/>
                </a:cubicBezTo>
                <a:cubicBezTo>
                  <a:pt x="18674" y="0"/>
                  <a:pt x="0" y="0"/>
                  <a:pt x="0" y="0"/>
                </a:cubicBezTo>
                <a:close/>
              </a:path>
            </a:pathLst>
          </a:custGeom>
          <a:ln w="9525">
            <a:solidFill>
              <a:schemeClr val="tx1">
                <a:lumMod val="75000"/>
                <a:lumOff val="25000"/>
              </a:schemeClr>
            </a:solidFill>
            <a:prstDash val="sysDot"/>
            <a:miter lim="400000"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0" name="îŝḷîḓé-Freeform: Shape 11">
            <a:extLst>
              <a:ext uri="{FF2B5EF4-FFF2-40B4-BE49-F238E27FC236}">
                <a16:creationId xmlns:a16="http://schemas.microsoft.com/office/drawing/2014/main" id="{60D405E5-35C0-477F-9499-9A1FCF7ACB98}"/>
              </a:ext>
            </a:extLst>
          </p:cNvPr>
          <p:cNvSpPr/>
          <p:nvPr/>
        </p:nvSpPr>
        <p:spPr>
          <a:xfrm>
            <a:off x="910826" y="2831573"/>
            <a:ext cx="3108158" cy="147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26" y="0"/>
                </a:moveTo>
                <a:lnTo>
                  <a:pt x="18706" y="5411"/>
                </a:lnTo>
                <a:lnTo>
                  <a:pt x="0" y="5411"/>
                </a:lnTo>
                <a:lnTo>
                  <a:pt x="0" y="21591"/>
                </a:lnTo>
                <a:cubicBezTo>
                  <a:pt x="0" y="21591"/>
                  <a:pt x="18668" y="21591"/>
                  <a:pt x="18704" y="21591"/>
                </a:cubicBezTo>
                <a:cubicBezTo>
                  <a:pt x="18704" y="21591"/>
                  <a:pt x="18704" y="21600"/>
                  <a:pt x="18704" y="21600"/>
                </a:cubicBezTo>
                <a:lnTo>
                  <a:pt x="18705" y="21591"/>
                </a:lnTo>
                <a:cubicBezTo>
                  <a:pt x="18705" y="21591"/>
                  <a:pt x="18722" y="21591"/>
                  <a:pt x="18722" y="21591"/>
                </a:cubicBezTo>
                <a:lnTo>
                  <a:pt x="18722" y="21477"/>
                </a:lnTo>
                <a:lnTo>
                  <a:pt x="21600" y="1599"/>
                </a:lnTo>
                <a:lnTo>
                  <a:pt x="21226" y="0"/>
                </a:lnTo>
                <a:close/>
              </a:path>
            </a:pathLst>
          </a:custGeom>
          <a:ln w="9525">
            <a:solidFill>
              <a:schemeClr val="tx1">
                <a:lumMod val="75000"/>
                <a:lumOff val="25000"/>
              </a:schemeClr>
            </a:solidFill>
            <a:prstDash val="sysDot"/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2" name="îŝḷîḓé-Freeform: Shape 14">
            <a:extLst>
              <a:ext uri="{FF2B5EF4-FFF2-40B4-BE49-F238E27FC236}">
                <a16:creationId xmlns:a16="http://schemas.microsoft.com/office/drawing/2014/main" id="{C7716058-03B1-46C4-8BB7-6AC38F6691D0}"/>
              </a:ext>
            </a:extLst>
          </p:cNvPr>
          <p:cNvSpPr/>
          <p:nvPr/>
        </p:nvSpPr>
        <p:spPr>
          <a:xfrm>
            <a:off x="1020519" y="1527309"/>
            <a:ext cx="282856" cy="20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5" y="4046"/>
                </a:moveTo>
                <a:lnTo>
                  <a:pt x="18796" y="5599"/>
                </a:lnTo>
                <a:cubicBezTo>
                  <a:pt x="18709" y="5715"/>
                  <a:pt x="18654" y="5887"/>
                  <a:pt x="18654" y="6073"/>
                </a:cubicBezTo>
                <a:cubicBezTo>
                  <a:pt x="18654" y="6444"/>
                  <a:pt x="18874" y="6748"/>
                  <a:pt x="19144" y="6748"/>
                </a:cubicBezTo>
                <a:cubicBezTo>
                  <a:pt x="19279" y="6748"/>
                  <a:pt x="19404" y="6670"/>
                  <a:pt x="19493" y="6551"/>
                </a:cubicBezTo>
                <a:lnTo>
                  <a:pt x="21455" y="3849"/>
                </a:lnTo>
                <a:cubicBezTo>
                  <a:pt x="21543" y="3726"/>
                  <a:pt x="21600" y="3561"/>
                  <a:pt x="21600" y="3371"/>
                </a:cubicBezTo>
                <a:cubicBezTo>
                  <a:pt x="21600" y="3185"/>
                  <a:pt x="21543" y="3020"/>
                  <a:pt x="21455" y="2897"/>
                </a:cubicBezTo>
                <a:lnTo>
                  <a:pt x="19492" y="195"/>
                </a:lnTo>
                <a:cubicBezTo>
                  <a:pt x="19404" y="71"/>
                  <a:pt x="19279" y="0"/>
                  <a:pt x="19144" y="0"/>
                </a:cubicBezTo>
                <a:cubicBezTo>
                  <a:pt x="18874" y="0"/>
                  <a:pt x="18654" y="298"/>
                  <a:pt x="18654" y="669"/>
                </a:cubicBezTo>
                <a:cubicBezTo>
                  <a:pt x="18654" y="861"/>
                  <a:pt x="18709" y="1026"/>
                  <a:pt x="18796" y="1149"/>
                </a:cubicBezTo>
                <a:lnTo>
                  <a:pt x="19925" y="2695"/>
                </a:lnTo>
                <a:lnTo>
                  <a:pt x="15217" y="2695"/>
                </a:lnTo>
                <a:cubicBezTo>
                  <a:pt x="15064" y="2695"/>
                  <a:pt x="14932" y="2798"/>
                  <a:pt x="14842" y="2954"/>
                </a:cubicBezTo>
                <a:lnTo>
                  <a:pt x="14837" y="2942"/>
                </a:lnTo>
                <a:lnTo>
                  <a:pt x="6148" y="17552"/>
                </a:lnTo>
                <a:lnTo>
                  <a:pt x="491" y="17552"/>
                </a:lnTo>
                <a:cubicBezTo>
                  <a:pt x="220" y="17552"/>
                  <a:pt x="0" y="17852"/>
                  <a:pt x="0" y="18222"/>
                </a:cubicBezTo>
                <a:cubicBezTo>
                  <a:pt x="0" y="18598"/>
                  <a:pt x="220" y="18898"/>
                  <a:pt x="491" y="18898"/>
                </a:cubicBezTo>
                <a:lnTo>
                  <a:pt x="6381" y="18898"/>
                </a:lnTo>
                <a:cubicBezTo>
                  <a:pt x="6534" y="18898"/>
                  <a:pt x="6666" y="18800"/>
                  <a:pt x="6756" y="18646"/>
                </a:cubicBezTo>
                <a:lnTo>
                  <a:pt x="6759" y="18651"/>
                </a:lnTo>
                <a:lnTo>
                  <a:pt x="15452" y="4046"/>
                </a:lnTo>
                <a:cubicBezTo>
                  <a:pt x="15452" y="4046"/>
                  <a:pt x="19925" y="4046"/>
                  <a:pt x="19925" y="4046"/>
                </a:cubicBezTo>
                <a:close/>
                <a:moveTo>
                  <a:pt x="19492" y="15046"/>
                </a:moveTo>
                <a:cubicBezTo>
                  <a:pt x="19404" y="14923"/>
                  <a:pt x="19279" y="14852"/>
                  <a:pt x="19144" y="14852"/>
                </a:cubicBezTo>
                <a:cubicBezTo>
                  <a:pt x="18874" y="14852"/>
                  <a:pt x="18654" y="15150"/>
                  <a:pt x="18654" y="15520"/>
                </a:cubicBezTo>
                <a:cubicBezTo>
                  <a:pt x="18654" y="15713"/>
                  <a:pt x="18709" y="15878"/>
                  <a:pt x="18796" y="16001"/>
                </a:cubicBezTo>
                <a:lnTo>
                  <a:pt x="19925" y="17552"/>
                </a:lnTo>
                <a:lnTo>
                  <a:pt x="15449" y="17552"/>
                </a:lnTo>
                <a:lnTo>
                  <a:pt x="12384" y="12397"/>
                </a:lnTo>
                <a:lnTo>
                  <a:pt x="11748" y="13464"/>
                </a:lnTo>
                <a:lnTo>
                  <a:pt x="14837" y="18651"/>
                </a:lnTo>
                <a:lnTo>
                  <a:pt x="14842" y="18646"/>
                </a:lnTo>
                <a:cubicBezTo>
                  <a:pt x="14932" y="18800"/>
                  <a:pt x="15064" y="18898"/>
                  <a:pt x="15217" y="18898"/>
                </a:cubicBezTo>
                <a:lnTo>
                  <a:pt x="19925" y="18898"/>
                </a:lnTo>
                <a:lnTo>
                  <a:pt x="18796" y="20451"/>
                </a:lnTo>
                <a:cubicBezTo>
                  <a:pt x="18709" y="20567"/>
                  <a:pt x="18654" y="20739"/>
                  <a:pt x="18654" y="20924"/>
                </a:cubicBezTo>
                <a:cubicBezTo>
                  <a:pt x="18654" y="21295"/>
                  <a:pt x="18874" y="21600"/>
                  <a:pt x="19144" y="21600"/>
                </a:cubicBezTo>
                <a:cubicBezTo>
                  <a:pt x="19279" y="21600"/>
                  <a:pt x="19404" y="21522"/>
                  <a:pt x="19492" y="21403"/>
                </a:cubicBezTo>
                <a:lnTo>
                  <a:pt x="21455" y="18701"/>
                </a:lnTo>
                <a:cubicBezTo>
                  <a:pt x="21543" y="18577"/>
                  <a:pt x="21600" y="18413"/>
                  <a:pt x="21600" y="18222"/>
                </a:cubicBezTo>
                <a:cubicBezTo>
                  <a:pt x="21600" y="18037"/>
                  <a:pt x="21543" y="17872"/>
                  <a:pt x="21455" y="17748"/>
                </a:cubicBezTo>
                <a:cubicBezTo>
                  <a:pt x="21455" y="17748"/>
                  <a:pt x="19492" y="15046"/>
                  <a:pt x="19492" y="15046"/>
                </a:cubicBezTo>
                <a:close/>
                <a:moveTo>
                  <a:pt x="491" y="4046"/>
                </a:moveTo>
                <a:lnTo>
                  <a:pt x="6148" y="4046"/>
                </a:lnTo>
                <a:lnTo>
                  <a:pt x="9214" y="9201"/>
                </a:lnTo>
                <a:lnTo>
                  <a:pt x="9847" y="8133"/>
                </a:lnTo>
                <a:lnTo>
                  <a:pt x="6759" y="2942"/>
                </a:lnTo>
                <a:lnTo>
                  <a:pt x="6756" y="2954"/>
                </a:lnTo>
                <a:cubicBezTo>
                  <a:pt x="6666" y="2798"/>
                  <a:pt x="6534" y="2695"/>
                  <a:pt x="6381" y="2695"/>
                </a:cubicBezTo>
                <a:lnTo>
                  <a:pt x="491" y="2695"/>
                </a:lnTo>
                <a:cubicBezTo>
                  <a:pt x="220" y="2695"/>
                  <a:pt x="0" y="3000"/>
                  <a:pt x="0" y="3371"/>
                </a:cubicBezTo>
                <a:cubicBezTo>
                  <a:pt x="0" y="3746"/>
                  <a:pt x="220" y="4046"/>
                  <a:pt x="491" y="404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4" name="îŝḷîḓé-Freeform: Shape 17">
            <a:extLst>
              <a:ext uri="{FF2B5EF4-FFF2-40B4-BE49-F238E27FC236}">
                <a16:creationId xmlns:a16="http://schemas.microsoft.com/office/drawing/2014/main" id="{54DF671B-8034-4C76-AFCA-B88976DC6E49}"/>
              </a:ext>
            </a:extLst>
          </p:cNvPr>
          <p:cNvSpPr/>
          <p:nvPr/>
        </p:nvSpPr>
        <p:spPr>
          <a:xfrm>
            <a:off x="1036232" y="2493725"/>
            <a:ext cx="251427" cy="205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7" y="20402"/>
                </a:moveTo>
                <a:lnTo>
                  <a:pt x="1964" y="20402"/>
                </a:lnTo>
                <a:cubicBezTo>
                  <a:pt x="1421" y="20402"/>
                  <a:pt x="982" y="19864"/>
                  <a:pt x="982" y="19201"/>
                </a:cubicBezTo>
                <a:cubicBezTo>
                  <a:pt x="982" y="18540"/>
                  <a:pt x="1421" y="18002"/>
                  <a:pt x="1964" y="18002"/>
                </a:cubicBezTo>
                <a:lnTo>
                  <a:pt x="19637" y="18002"/>
                </a:lnTo>
                <a:cubicBezTo>
                  <a:pt x="20180" y="18002"/>
                  <a:pt x="20619" y="18540"/>
                  <a:pt x="20619" y="19201"/>
                </a:cubicBezTo>
                <a:cubicBezTo>
                  <a:pt x="20619" y="19864"/>
                  <a:pt x="20180" y="20402"/>
                  <a:pt x="19637" y="20402"/>
                </a:cubicBezTo>
                <a:moveTo>
                  <a:pt x="19637" y="16801"/>
                </a:moveTo>
                <a:lnTo>
                  <a:pt x="1964" y="16801"/>
                </a:lnTo>
                <a:cubicBezTo>
                  <a:pt x="879" y="16801"/>
                  <a:pt x="0" y="17877"/>
                  <a:pt x="0" y="19201"/>
                </a:cubicBezTo>
                <a:cubicBezTo>
                  <a:pt x="0" y="20528"/>
                  <a:pt x="879" y="21600"/>
                  <a:pt x="1964" y="21600"/>
                </a:cubicBezTo>
                <a:lnTo>
                  <a:pt x="19637" y="21600"/>
                </a:lnTo>
                <a:cubicBezTo>
                  <a:pt x="20722" y="21600"/>
                  <a:pt x="21600" y="20528"/>
                  <a:pt x="21600" y="19201"/>
                </a:cubicBezTo>
                <a:cubicBezTo>
                  <a:pt x="21600" y="17877"/>
                  <a:pt x="20722" y="16801"/>
                  <a:pt x="19637" y="16801"/>
                </a:cubicBezTo>
                <a:moveTo>
                  <a:pt x="1964" y="1201"/>
                </a:moveTo>
                <a:lnTo>
                  <a:pt x="19637" y="1201"/>
                </a:lnTo>
                <a:cubicBezTo>
                  <a:pt x="20180" y="1201"/>
                  <a:pt x="20619" y="1736"/>
                  <a:pt x="20619" y="2399"/>
                </a:cubicBezTo>
                <a:cubicBezTo>
                  <a:pt x="20619" y="3063"/>
                  <a:pt x="20180" y="3599"/>
                  <a:pt x="19637" y="3599"/>
                </a:cubicBezTo>
                <a:lnTo>
                  <a:pt x="1964" y="3599"/>
                </a:lnTo>
                <a:cubicBezTo>
                  <a:pt x="1421" y="3599"/>
                  <a:pt x="982" y="3063"/>
                  <a:pt x="982" y="2399"/>
                </a:cubicBezTo>
                <a:cubicBezTo>
                  <a:pt x="982" y="1736"/>
                  <a:pt x="1421" y="1201"/>
                  <a:pt x="1964" y="1201"/>
                </a:cubicBezTo>
                <a:moveTo>
                  <a:pt x="1964" y="4799"/>
                </a:moveTo>
                <a:lnTo>
                  <a:pt x="19637" y="4799"/>
                </a:lnTo>
                <a:cubicBezTo>
                  <a:pt x="20722" y="4799"/>
                  <a:pt x="21600" y="3726"/>
                  <a:pt x="21600" y="2399"/>
                </a:cubicBezTo>
                <a:cubicBezTo>
                  <a:pt x="21600" y="1075"/>
                  <a:pt x="20722" y="0"/>
                  <a:pt x="19637" y="0"/>
                </a:cubicBezTo>
                <a:lnTo>
                  <a:pt x="1964" y="0"/>
                </a:lnTo>
                <a:cubicBezTo>
                  <a:pt x="879" y="0"/>
                  <a:pt x="0" y="1075"/>
                  <a:pt x="0" y="2399"/>
                </a:cubicBezTo>
                <a:cubicBezTo>
                  <a:pt x="0" y="3726"/>
                  <a:pt x="879" y="4799"/>
                  <a:pt x="1964" y="4799"/>
                </a:cubicBezTo>
                <a:moveTo>
                  <a:pt x="19637" y="12000"/>
                </a:moveTo>
                <a:lnTo>
                  <a:pt x="1964" y="12000"/>
                </a:lnTo>
                <a:cubicBezTo>
                  <a:pt x="1421" y="12000"/>
                  <a:pt x="982" y="11465"/>
                  <a:pt x="982" y="10803"/>
                </a:cubicBezTo>
                <a:cubicBezTo>
                  <a:pt x="982" y="10138"/>
                  <a:pt x="1421" y="9600"/>
                  <a:pt x="1964" y="9600"/>
                </a:cubicBezTo>
                <a:lnTo>
                  <a:pt x="19637" y="9600"/>
                </a:lnTo>
                <a:cubicBezTo>
                  <a:pt x="20180" y="9600"/>
                  <a:pt x="20619" y="10138"/>
                  <a:pt x="20619" y="10803"/>
                </a:cubicBezTo>
                <a:cubicBezTo>
                  <a:pt x="20619" y="11465"/>
                  <a:pt x="20180" y="12000"/>
                  <a:pt x="19637" y="12000"/>
                </a:cubicBezTo>
                <a:moveTo>
                  <a:pt x="19637" y="8401"/>
                </a:moveTo>
                <a:lnTo>
                  <a:pt x="1964" y="8401"/>
                </a:lnTo>
                <a:cubicBezTo>
                  <a:pt x="879" y="8401"/>
                  <a:pt x="0" y="9476"/>
                  <a:pt x="0" y="10803"/>
                </a:cubicBezTo>
                <a:cubicBezTo>
                  <a:pt x="0" y="12127"/>
                  <a:pt x="879" y="13201"/>
                  <a:pt x="1964" y="13201"/>
                </a:cubicBezTo>
                <a:lnTo>
                  <a:pt x="19637" y="13201"/>
                </a:lnTo>
                <a:cubicBezTo>
                  <a:pt x="20722" y="13201"/>
                  <a:pt x="21600" y="12127"/>
                  <a:pt x="21600" y="10803"/>
                </a:cubicBezTo>
                <a:cubicBezTo>
                  <a:pt x="21600" y="9476"/>
                  <a:pt x="20722" y="8401"/>
                  <a:pt x="19637" y="840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16" name="îŝḷîḓé-Freeform: Shape 20">
            <a:extLst>
              <a:ext uri="{FF2B5EF4-FFF2-40B4-BE49-F238E27FC236}">
                <a16:creationId xmlns:a16="http://schemas.microsoft.com/office/drawing/2014/main" id="{4F04DFF6-B293-44BA-9896-61D13F4AD56B}"/>
              </a:ext>
            </a:extLst>
          </p:cNvPr>
          <p:cNvSpPr/>
          <p:nvPr/>
        </p:nvSpPr>
        <p:spPr>
          <a:xfrm>
            <a:off x="1034746" y="3466844"/>
            <a:ext cx="282856" cy="282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1"/>
                </a:moveTo>
                <a:cubicBezTo>
                  <a:pt x="17614" y="6914"/>
                  <a:pt x="17383" y="5575"/>
                  <a:pt x="17008" y="4409"/>
                </a:cubicBezTo>
                <a:cubicBezTo>
                  <a:pt x="17544" y="4131"/>
                  <a:pt x="18018" y="3798"/>
                  <a:pt x="18435" y="3427"/>
                </a:cubicBezTo>
                <a:cubicBezTo>
                  <a:pt x="19673" y="4724"/>
                  <a:pt x="20474" y="6437"/>
                  <a:pt x="20593" y="8341"/>
                </a:cubicBezTo>
                <a:cubicBezTo>
                  <a:pt x="20593" y="8341"/>
                  <a:pt x="17658" y="8341"/>
                  <a:pt x="17658" y="8341"/>
                </a:cubicBezTo>
                <a:close/>
                <a:moveTo>
                  <a:pt x="15485" y="1480"/>
                </a:moveTo>
                <a:cubicBezTo>
                  <a:pt x="16306" y="1785"/>
                  <a:pt x="17058" y="2226"/>
                  <a:pt x="17724" y="2771"/>
                </a:cubicBezTo>
                <a:cubicBezTo>
                  <a:pt x="17412" y="3037"/>
                  <a:pt x="17057" y="3277"/>
                  <a:pt x="16665" y="3487"/>
                </a:cubicBezTo>
                <a:cubicBezTo>
                  <a:pt x="16337" y="2707"/>
                  <a:pt x="15939" y="2028"/>
                  <a:pt x="15485" y="1480"/>
                </a:cubicBezTo>
                <a:moveTo>
                  <a:pt x="12764" y="0"/>
                </a:moveTo>
                <a:cubicBezTo>
                  <a:pt x="9920" y="0"/>
                  <a:pt x="7396" y="1350"/>
                  <a:pt x="5780" y="3438"/>
                </a:cubicBezTo>
                <a:cubicBezTo>
                  <a:pt x="6514" y="3199"/>
                  <a:pt x="7287" y="3044"/>
                  <a:pt x="8086" y="2984"/>
                </a:cubicBezTo>
                <a:cubicBezTo>
                  <a:pt x="7991" y="2912"/>
                  <a:pt x="7892" y="2846"/>
                  <a:pt x="7804" y="2771"/>
                </a:cubicBezTo>
                <a:cubicBezTo>
                  <a:pt x="8469" y="2226"/>
                  <a:pt x="9221" y="1785"/>
                  <a:pt x="10042" y="1480"/>
                </a:cubicBezTo>
                <a:cubicBezTo>
                  <a:pt x="9694" y="1902"/>
                  <a:pt x="9380" y="2399"/>
                  <a:pt x="9104" y="2957"/>
                </a:cubicBezTo>
                <a:cubicBezTo>
                  <a:pt x="9451" y="2969"/>
                  <a:pt x="9793" y="2996"/>
                  <a:pt x="10131" y="3041"/>
                </a:cubicBezTo>
                <a:cubicBezTo>
                  <a:pt x="10712" y="1983"/>
                  <a:pt x="11449" y="1264"/>
                  <a:pt x="12269" y="1057"/>
                </a:cubicBezTo>
                <a:lnTo>
                  <a:pt x="12269" y="3573"/>
                </a:lnTo>
                <a:cubicBezTo>
                  <a:pt x="12607" y="3700"/>
                  <a:pt x="12937" y="3846"/>
                  <a:pt x="13258" y="4005"/>
                </a:cubicBezTo>
                <a:lnTo>
                  <a:pt x="13258" y="1057"/>
                </a:lnTo>
                <a:cubicBezTo>
                  <a:pt x="14283" y="1315"/>
                  <a:pt x="15181" y="2361"/>
                  <a:pt x="15801" y="3885"/>
                </a:cubicBezTo>
                <a:cubicBezTo>
                  <a:pt x="15208" y="4105"/>
                  <a:pt x="14555" y="4259"/>
                  <a:pt x="13865" y="4344"/>
                </a:cubicBezTo>
                <a:cubicBezTo>
                  <a:pt x="14263" y="4581"/>
                  <a:pt x="14647" y="4841"/>
                  <a:pt x="15006" y="5129"/>
                </a:cubicBezTo>
                <a:cubicBezTo>
                  <a:pt x="15391" y="5042"/>
                  <a:pt x="15767" y="4934"/>
                  <a:pt x="16122" y="4802"/>
                </a:cubicBezTo>
                <a:cubicBezTo>
                  <a:pt x="16297" y="5380"/>
                  <a:pt x="16431" y="6009"/>
                  <a:pt x="16527" y="6669"/>
                </a:cubicBezTo>
                <a:cubicBezTo>
                  <a:pt x="17157" y="7465"/>
                  <a:pt x="17663" y="8364"/>
                  <a:pt x="18026" y="9331"/>
                </a:cubicBezTo>
                <a:lnTo>
                  <a:pt x="20593" y="9331"/>
                </a:lnTo>
                <a:cubicBezTo>
                  <a:pt x="20478" y="11171"/>
                  <a:pt x="19721" y="12836"/>
                  <a:pt x="18551" y="14114"/>
                </a:cubicBezTo>
                <a:cubicBezTo>
                  <a:pt x="18470" y="14700"/>
                  <a:pt x="18342" y="15273"/>
                  <a:pt x="18162" y="15820"/>
                </a:cubicBezTo>
                <a:cubicBezTo>
                  <a:pt x="20250" y="14204"/>
                  <a:pt x="21600" y="11681"/>
                  <a:pt x="21600" y="8835"/>
                </a:cubicBezTo>
                <a:cubicBezTo>
                  <a:pt x="21600" y="3955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7" y="10842"/>
                  <a:pt x="13456" y="9503"/>
                  <a:pt x="13081" y="8334"/>
                </a:cubicBezTo>
                <a:cubicBezTo>
                  <a:pt x="13616" y="8056"/>
                  <a:pt x="14091" y="7726"/>
                  <a:pt x="14507" y="7355"/>
                </a:cubicBezTo>
                <a:cubicBezTo>
                  <a:pt x="15745" y="8649"/>
                  <a:pt x="16547" y="10365"/>
                  <a:pt x="16665" y="12270"/>
                </a:cubicBezTo>
                <a:cubicBezTo>
                  <a:pt x="16665" y="12270"/>
                  <a:pt x="13731" y="12270"/>
                  <a:pt x="13731" y="12270"/>
                </a:cubicBezTo>
                <a:close/>
                <a:moveTo>
                  <a:pt x="14507" y="18175"/>
                </a:moveTo>
                <a:cubicBezTo>
                  <a:pt x="14091" y="17804"/>
                  <a:pt x="13616" y="17469"/>
                  <a:pt x="13081" y="17192"/>
                </a:cubicBezTo>
                <a:cubicBezTo>
                  <a:pt x="13456" y="16027"/>
                  <a:pt x="13687" y="14688"/>
                  <a:pt x="13731" y="13259"/>
                </a:cubicBezTo>
                <a:lnTo>
                  <a:pt x="16665" y="13259"/>
                </a:lnTo>
                <a:cubicBezTo>
                  <a:pt x="16547" y="15164"/>
                  <a:pt x="15745" y="16878"/>
                  <a:pt x="14507" y="18175"/>
                </a:cubicBezTo>
                <a:moveTo>
                  <a:pt x="11558" y="20116"/>
                </a:moveTo>
                <a:cubicBezTo>
                  <a:pt x="12011" y="19572"/>
                  <a:pt x="12409" y="18894"/>
                  <a:pt x="12738" y="18113"/>
                </a:cubicBezTo>
                <a:cubicBezTo>
                  <a:pt x="13130" y="18325"/>
                  <a:pt x="13485" y="18564"/>
                  <a:pt x="13796" y="18829"/>
                </a:cubicBezTo>
                <a:cubicBezTo>
                  <a:pt x="13130" y="19374"/>
                  <a:pt x="12379" y="19817"/>
                  <a:pt x="11558" y="20116"/>
                </a:cubicBezTo>
                <a:moveTo>
                  <a:pt x="9331" y="20543"/>
                </a:moveTo>
                <a:lnTo>
                  <a:pt x="9331" y="17202"/>
                </a:lnTo>
                <a:cubicBezTo>
                  <a:pt x="10246" y="17252"/>
                  <a:pt x="11108" y="17427"/>
                  <a:pt x="11874" y="17717"/>
                </a:cubicBezTo>
                <a:cubicBezTo>
                  <a:pt x="11255" y="19236"/>
                  <a:pt x="10355" y="20288"/>
                  <a:pt x="9331" y="20543"/>
                </a:cubicBezTo>
                <a:moveTo>
                  <a:pt x="9331" y="13259"/>
                </a:moveTo>
                <a:lnTo>
                  <a:pt x="12749" y="13259"/>
                </a:lnTo>
                <a:cubicBezTo>
                  <a:pt x="12709" y="14550"/>
                  <a:pt x="12510" y="15752"/>
                  <a:pt x="12195" y="16798"/>
                </a:cubicBezTo>
                <a:cubicBezTo>
                  <a:pt x="11326" y="16471"/>
                  <a:pt x="10357" y="16273"/>
                  <a:pt x="9331" y="16222"/>
                </a:cubicBezTo>
                <a:cubicBezTo>
                  <a:pt x="9331" y="16222"/>
                  <a:pt x="9331" y="13259"/>
                  <a:pt x="9331" y="13259"/>
                </a:cubicBezTo>
                <a:close/>
                <a:moveTo>
                  <a:pt x="9331" y="9305"/>
                </a:moveTo>
                <a:cubicBezTo>
                  <a:pt x="10357" y="9256"/>
                  <a:pt x="11326" y="9057"/>
                  <a:pt x="12195" y="8727"/>
                </a:cubicBezTo>
                <a:cubicBezTo>
                  <a:pt x="12510" y="9778"/>
                  <a:pt x="12709" y="10977"/>
                  <a:pt x="12749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2"/>
                </a:moveTo>
                <a:cubicBezTo>
                  <a:pt x="10355" y="5242"/>
                  <a:pt x="11255" y="6291"/>
                  <a:pt x="11874" y="7809"/>
                </a:cubicBezTo>
                <a:cubicBezTo>
                  <a:pt x="11108" y="8101"/>
                  <a:pt x="10246" y="8274"/>
                  <a:pt x="9331" y="8326"/>
                </a:cubicBezTo>
                <a:cubicBezTo>
                  <a:pt x="9331" y="8326"/>
                  <a:pt x="9331" y="4982"/>
                  <a:pt x="9331" y="4982"/>
                </a:cubicBezTo>
                <a:close/>
                <a:moveTo>
                  <a:pt x="13796" y="6695"/>
                </a:moveTo>
                <a:cubicBezTo>
                  <a:pt x="13485" y="6965"/>
                  <a:pt x="13130" y="7202"/>
                  <a:pt x="12738" y="7411"/>
                </a:cubicBezTo>
                <a:cubicBezTo>
                  <a:pt x="12409" y="6636"/>
                  <a:pt x="12011" y="5953"/>
                  <a:pt x="11557" y="5410"/>
                </a:cubicBezTo>
                <a:cubicBezTo>
                  <a:pt x="12379" y="5713"/>
                  <a:pt x="13130" y="6153"/>
                  <a:pt x="13796" y="6695"/>
                </a:cubicBezTo>
                <a:moveTo>
                  <a:pt x="8342" y="8326"/>
                </a:moveTo>
                <a:cubicBezTo>
                  <a:pt x="7428" y="8274"/>
                  <a:pt x="6565" y="8101"/>
                  <a:pt x="5798" y="7809"/>
                </a:cubicBezTo>
                <a:cubicBezTo>
                  <a:pt x="6419" y="6291"/>
                  <a:pt x="7318" y="5242"/>
                  <a:pt x="8342" y="4982"/>
                </a:cubicBezTo>
                <a:cubicBezTo>
                  <a:pt x="8342" y="4982"/>
                  <a:pt x="8342" y="8326"/>
                  <a:pt x="8342" y="8326"/>
                </a:cubicBezTo>
                <a:close/>
                <a:moveTo>
                  <a:pt x="8342" y="12270"/>
                </a:moveTo>
                <a:lnTo>
                  <a:pt x="4924" y="12270"/>
                </a:lnTo>
                <a:cubicBezTo>
                  <a:pt x="4964" y="10977"/>
                  <a:pt x="5163" y="9778"/>
                  <a:pt x="5478" y="8727"/>
                </a:cubicBezTo>
                <a:cubicBezTo>
                  <a:pt x="6347" y="9057"/>
                  <a:pt x="7317" y="9256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2"/>
                </a:moveTo>
                <a:cubicBezTo>
                  <a:pt x="7317" y="16273"/>
                  <a:pt x="6347" y="16471"/>
                  <a:pt x="5478" y="16798"/>
                </a:cubicBezTo>
                <a:cubicBezTo>
                  <a:pt x="5163" y="15752"/>
                  <a:pt x="4964" y="14550"/>
                  <a:pt x="4924" y="13259"/>
                </a:cubicBezTo>
                <a:lnTo>
                  <a:pt x="8342" y="13259"/>
                </a:lnTo>
                <a:cubicBezTo>
                  <a:pt x="8342" y="13259"/>
                  <a:pt x="8342" y="16222"/>
                  <a:pt x="8342" y="16222"/>
                </a:cubicBezTo>
                <a:close/>
                <a:moveTo>
                  <a:pt x="8342" y="20543"/>
                </a:moveTo>
                <a:cubicBezTo>
                  <a:pt x="7318" y="20288"/>
                  <a:pt x="6419" y="19236"/>
                  <a:pt x="5798" y="17717"/>
                </a:cubicBezTo>
                <a:cubicBezTo>
                  <a:pt x="6565" y="17427"/>
                  <a:pt x="7428" y="17252"/>
                  <a:pt x="8342" y="17202"/>
                </a:cubicBezTo>
                <a:cubicBezTo>
                  <a:pt x="8342" y="17202"/>
                  <a:pt x="8342" y="20543"/>
                  <a:pt x="8342" y="20543"/>
                </a:cubicBezTo>
                <a:close/>
                <a:moveTo>
                  <a:pt x="3877" y="18829"/>
                </a:moveTo>
                <a:cubicBezTo>
                  <a:pt x="4188" y="18564"/>
                  <a:pt x="4543" y="18325"/>
                  <a:pt x="4935" y="18113"/>
                </a:cubicBezTo>
                <a:cubicBezTo>
                  <a:pt x="5264" y="18894"/>
                  <a:pt x="5661" y="19572"/>
                  <a:pt x="6115" y="20116"/>
                </a:cubicBezTo>
                <a:cubicBezTo>
                  <a:pt x="5294" y="19817"/>
                  <a:pt x="4542" y="19374"/>
                  <a:pt x="3877" y="18829"/>
                </a:cubicBezTo>
                <a:moveTo>
                  <a:pt x="1007" y="13259"/>
                </a:moveTo>
                <a:lnTo>
                  <a:pt x="3942" y="13259"/>
                </a:lnTo>
                <a:cubicBezTo>
                  <a:pt x="3985" y="14688"/>
                  <a:pt x="4217" y="16027"/>
                  <a:pt x="4591" y="17192"/>
                </a:cubicBezTo>
                <a:cubicBezTo>
                  <a:pt x="4058" y="17469"/>
                  <a:pt x="3583" y="17804"/>
                  <a:pt x="3165" y="18175"/>
                </a:cubicBezTo>
                <a:cubicBezTo>
                  <a:pt x="1927" y="16878"/>
                  <a:pt x="1126" y="15164"/>
                  <a:pt x="1007" y="13259"/>
                </a:cubicBezTo>
                <a:moveTo>
                  <a:pt x="3165" y="7355"/>
                </a:moveTo>
                <a:cubicBezTo>
                  <a:pt x="3583" y="7726"/>
                  <a:pt x="4058" y="8056"/>
                  <a:pt x="4591" y="8334"/>
                </a:cubicBezTo>
                <a:cubicBezTo>
                  <a:pt x="4217" y="9503"/>
                  <a:pt x="3985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7" y="8649"/>
                  <a:pt x="3165" y="7355"/>
                </a:cubicBezTo>
                <a:moveTo>
                  <a:pt x="6115" y="5410"/>
                </a:moveTo>
                <a:cubicBezTo>
                  <a:pt x="5661" y="5953"/>
                  <a:pt x="5264" y="6636"/>
                  <a:pt x="4935" y="7411"/>
                </a:cubicBezTo>
                <a:cubicBezTo>
                  <a:pt x="4543" y="7202"/>
                  <a:pt x="4188" y="6965"/>
                  <a:pt x="3877" y="6695"/>
                </a:cubicBezTo>
                <a:cubicBezTo>
                  <a:pt x="4542" y="6153"/>
                  <a:pt x="5294" y="5713"/>
                  <a:pt x="6115" y="5410"/>
                </a:cubicBezTo>
                <a:moveTo>
                  <a:pt x="8836" y="3930"/>
                </a:moveTo>
                <a:cubicBezTo>
                  <a:pt x="3956" y="3930"/>
                  <a:pt x="0" y="7884"/>
                  <a:pt x="0" y="12765"/>
                </a:cubicBezTo>
                <a:cubicBezTo>
                  <a:pt x="0" y="17645"/>
                  <a:pt x="3956" y="21600"/>
                  <a:pt x="8836" y="21600"/>
                </a:cubicBezTo>
                <a:cubicBezTo>
                  <a:pt x="13716" y="21600"/>
                  <a:pt x="17673" y="17645"/>
                  <a:pt x="17673" y="12765"/>
                </a:cubicBezTo>
                <a:cubicBezTo>
                  <a:pt x="17673" y="7884"/>
                  <a:pt x="13716" y="3930"/>
                  <a:pt x="8836" y="393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3C29FD-1DB3-4E6A-88F5-6BDE5EE34F6F}"/>
              </a:ext>
            </a:extLst>
          </p:cNvPr>
          <p:cNvGrpSpPr/>
          <p:nvPr/>
        </p:nvGrpSpPr>
        <p:grpSpPr>
          <a:xfrm>
            <a:off x="183893" y="197685"/>
            <a:ext cx="2816805" cy="772165"/>
            <a:chOff x="0" y="112514"/>
            <a:chExt cx="2816805" cy="772165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357DE0E-5B0C-42F5-9A30-6A93A185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73A7E6CB-CE56-4343-9B13-2127651EE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vi-VN" altLang="zh-CN">
                  <a:solidFill>
                    <a:schemeClr val="bg1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字魂59号-创粗黑" panose="00000500000000000000" pitchFamily="2" charset="-122"/>
                </a:rPr>
                <a:t> </a:t>
              </a:r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19287ADD-F5EF-46EA-964B-9B5B967619DD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183620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endParaRPr lang="en-US" sz="13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2B42166-6EA4-466E-AA89-6C1500217626}"/>
              </a:ext>
            </a:extLst>
          </p:cNvPr>
          <p:cNvGrpSpPr/>
          <p:nvPr/>
        </p:nvGrpSpPr>
        <p:grpSpPr>
          <a:xfrm>
            <a:off x="4986077" y="1035564"/>
            <a:ext cx="3121691" cy="3269320"/>
            <a:chOff x="5122060" y="1097547"/>
            <a:chExt cx="3121691" cy="3199560"/>
          </a:xfrm>
        </p:grpSpPr>
        <p:sp>
          <p:nvSpPr>
            <p:cNvPr id="7" name="îŝḷîḓé-Freeform: Shape 8">
              <a:extLst>
                <a:ext uri="{FF2B5EF4-FFF2-40B4-BE49-F238E27FC236}">
                  <a16:creationId xmlns:a16="http://schemas.microsoft.com/office/drawing/2014/main" id="{33D66E25-49A8-49C4-BBF7-55E5C1D18EB5}"/>
                </a:ext>
              </a:extLst>
            </p:cNvPr>
            <p:cNvSpPr/>
            <p:nvPr/>
          </p:nvSpPr>
          <p:spPr>
            <a:xfrm>
              <a:off x="5122060" y="1097547"/>
              <a:ext cx="3097667" cy="123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6" y="0"/>
                  </a:moveTo>
                  <a:lnTo>
                    <a:pt x="2886" y="137"/>
                  </a:lnTo>
                  <a:lnTo>
                    <a:pt x="0" y="20001"/>
                  </a:lnTo>
                  <a:lnTo>
                    <a:pt x="375" y="21600"/>
                  </a:lnTo>
                  <a:lnTo>
                    <a:pt x="2906" y="16185"/>
                  </a:lnTo>
                  <a:lnTo>
                    <a:pt x="21600" y="16185"/>
                  </a:lnTo>
                  <a:lnTo>
                    <a:pt x="21600" y="0"/>
                  </a:lnTo>
                  <a:cubicBezTo>
                    <a:pt x="21600" y="0"/>
                    <a:pt x="2946" y="0"/>
                    <a:pt x="2906" y="0"/>
                  </a:cubicBezTo>
                  <a:cubicBezTo>
                    <a:pt x="2906" y="0"/>
                    <a:pt x="2886" y="0"/>
                    <a:pt x="2886" y="0"/>
                  </a:cubicBezTo>
                  <a:close/>
                </a:path>
              </a:pathLst>
            </a:cu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ot"/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5" name="îŝḷîḓé-Freeform: Shape 6">
              <a:extLst>
                <a:ext uri="{FF2B5EF4-FFF2-40B4-BE49-F238E27FC236}">
                  <a16:creationId xmlns:a16="http://schemas.microsoft.com/office/drawing/2014/main" id="{43B9E311-8E71-4690-A16E-C9D35CD9C251}"/>
                </a:ext>
              </a:extLst>
            </p:cNvPr>
            <p:cNvSpPr/>
            <p:nvPr/>
          </p:nvSpPr>
          <p:spPr>
            <a:xfrm>
              <a:off x="5427994" y="2242418"/>
              <a:ext cx="2815757" cy="873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" y="0"/>
                  </a:moveTo>
                  <a:lnTo>
                    <a:pt x="2117" y="95"/>
                  </a:lnTo>
                  <a:lnTo>
                    <a:pt x="0" y="9338"/>
                  </a:lnTo>
                  <a:lnTo>
                    <a:pt x="0" y="13487"/>
                  </a:lnTo>
                  <a:lnTo>
                    <a:pt x="2117" y="21518"/>
                  </a:lnTo>
                  <a:lnTo>
                    <a:pt x="2117" y="21600"/>
                  </a:lnTo>
                  <a:lnTo>
                    <a:pt x="2138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80" y="0"/>
                    <a:pt x="2138" y="0"/>
                  </a:cubicBezTo>
                  <a:cubicBezTo>
                    <a:pt x="2138" y="0"/>
                    <a:pt x="2117" y="0"/>
                    <a:pt x="2117" y="0"/>
                  </a:cubicBezTo>
                  <a:close/>
                </a:path>
              </a:pathLst>
            </a:cu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ot"/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" name="îŝḷîḓé-Freeform: Shape 10">
              <a:extLst>
                <a:ext uri="{FF2B5EF4-FFF2-40B4-BE49-F238E27FC236}">
                  <a16:creationId xmlns:a16="http://schemas.microsoft.com/office/drawing/2014/main" id="{17DE8C3D-7BAA-4AB8-9A4C-64E329B06496}"/>
                </a:ext>
              </a:extLst>
            </p:cNvPr>
            <p:cNvSpPr/>
            <p:nvPr/>
          </p:nvSpPr>
          <p:spPr>
            <a:xfrm>
              <a:off x="5122060" y="3245985"/>
              <a:ext cx="3121691" cy="1051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" y="0"/>
                  </a:moveTo>
                  <a:lnTo>
                    <a:pt x="0" y="1599"/>
                  </a:lnTo>
                  <a:lnTo>
                    <a:pt x="2864" y="21463"/>
                  </a:lnTo>
                  <a:lnTo>
                    <a:pt x="2864" y="21591"/>
                  </a:lnTo>
                  <a:cubicBezTo>
                    <a:pt x="2864" y="21591"/>
                    <a:pt x="2883" y="21591"/>
                    <a:pt x="2883" y="21591"/>
                  </a:cubicBezTo>
                  <a:lnTo>
                    <a:pt x="2884" y="21600"/>
                  </a:lnTo>
                  <a:cubicBezTo>
                    <a:pt x="2884" y="21600"/>
                    <a:pt x="2884" y="21591"/>
                    <a:pt x="2884" y="21591"/>
                  </a:cubicBezTo>
                  <a:cubicBezTo>
                    <a:pt x="2924" y="21591"/>
                    <a:pt x="21600" y="21591"/>
                    <a:pt x="21600" y="21591"/>
                  </a:cubicBezTo>
                  <a:lnTo>
                    <a:pt x="21600" y="5411"/>
                  </a:lnTo>
                  <a:lnTo>
                    <a:pt x="2882" y="5411"/>
                  </a:lnTo>
                  <a:lnTo>
                    <a:pt x="372" y="0"/>
                  </a:lnTo>
                  <a:close/>
                </a:path>
              </a:pathLst>
            </a:custGeom>
            <a:ln w="9525">
              <a:solidFill>
                <a:schemeClr val="tx1">
                  <a:lumMod val="75000"/>
                  <a:lumOff val="25000"/>
                </a:schemeClr>
              </a:solidFill>
              <a:prstDash val="sysDot"/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18" name="îŝḷîḓé-Freeform: Shape 23">
              <a:extLst>
                <a:ext uri="{FF2B5EF4-FFF2-40B4-BE49-F238E27FC236}">
                  <a16:creationId xmlns:a16="http://schemas.microsoft.com/office/drawing/2014/main" id="{98767ECA-085D-40D9-8A24-F1A07598266C}"/>
                </a:ext>
              </a:extLst>
            </p:cNvPr>
            <p:cNvSpPr/>
            <p:nvPr/>
          </p:nvSpPr>
          <p:spPr>
            <a:xfrm>
              <a:off x="7856273" y="1516876"/>
              <a:ext cx="251427" cy="228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881"/>
                  </a:moveTo>
                  <a:cubicBezTo>
                    <a:pt x="20618" y="12474"/>
                    <a:pt x="20178" y="12961"/>
                    <a:pt x="19636" y="12961"/>
                  </a:cubicBezTo>
                  <a:lnTo>
                    <a:pt x="19636" y="8639"/>
                  </a:lnTo>
                  <a:cubicBezTo>
                    <a:pt x="20178" y="8639"/>
                    <a:pt x="20618" y="9122"/>
                    <a:pt x="20618" y="9719"/>
                  </a:cubicBezTo>
                  <a:cubicBezTo>
                    <a:pt x="20618" y="9719"/>
                    <a:pt x="20618" y="11881"/>
                    <a:pt x="20618" y="11881"/>
                  </a:cubicBezTo>
                  <a:close/>
                  <a:moveTo>
                    <a:pt x="18654" y="19981"/>
                  </a:moveTo>
                  <a:cubicBezTo>
                    <a:pt x="18654" y="20277"/>
                    <a:pt x="18434" y="20521"/>
                    <a:pt x="18164" y="20521"/>
                  </a:cubicBezTo>
                  <a:cubicBezTo>
                    <a:pt x="17892" y="20521"/>
                    <a:pt x="17672" y="20277"/>
                    <a:pt x="17672" y="19981"/>
                  </a:cubicBezTo>
                  <a:lnTo>
                    <a:pt x="17672" y="1621"/>
                  </a:lnTo>
                  <a:cubicBezTo>
                    <a:pt x="17672" y="1319"/>
                    <a:pt x="17892" y="1081"/>
                    <a:pt x="18164" y="1081"/>
                  </a:cubicBezTo>
                  <a:cubicBezTo>
                    <a:pt x="18434" y="1081"/>
                    <a:pt x="18654" y="1319"/>
                    <a:pt x="18654" y="1621"/>
                  </a:cubicBezTo>
                  <a:cubicBezTo>
                    <a:pt x="18654" y="1621"/>
                    <a:pt x="18654" y="19981"/>
                    <a:pt x="18654" y="19981"/>
                  </a:cubicBezTo>
                  <a:close/>
                  <a:moveTo>
                    <a:pt x="16691" y="18405"/>
                  </a:moveTo>
                  <a:lnTo>
                    <a:pt x="2945" y="13509"/>
                  </a:lnTo>
                  <a:cubicBezTo>
                    <a:pt x="2945" y="13505"/>
                    <a:pt x="2945" y="13505"/>
                    <a:pt x="2945" y="13502"/>
                  </a:cubicBezTo>
                  <a:lnTo>
                    <a:pt x="2945" y="8100"/>
                  </a:lnTo>
                  <a:cubicBezTo>
                    <a:pt x="2945" y="8095"/>
                    <a:pt x="2945" y="8091"/>
                    <a:pt x="2945" y="8087"/>
                  </a:cubicBezTo>
                  <a:lnTo>
                    <a:pt x="16691" y="3196"/>
                  </a:lnTo>
                  <a:cubicBezTo>
                    <a:pt x="16691" y="3196"/>
                    <a:pt x="16691" y="18405"/>
                    <a:pt x="16691" y="18405"/>
                  </a:cubicBezTo>
                  <a:close/>
                  <a:moveTo>
                    <a:pt x="12480" y="18726"/>
                  </a:moveTo>
                  <a:cubicBezTo>
                    <a:pt x="12316" y="19292"/>
                    <a:pt x="11762" y="19609"/>
                    <a:pt x="11247" y="19428"/>
                  </a:cubicBezTo>
                  <a:lnTo>
                    <a:pt x="6101" y="17625"/>
                  </a:lnTo>
                  <a:cubicBezTo>
                    <a:pt x="5585" y="17444"/>
                    <a:pt x="5299" y="16837"/>
                    <a:pt x="5463" y="16268"/>
                  </a:cubicBezTo>
                  <a:lnTo>
                    <a:pt x="5654" y="15608"/>
                  </a:lnTo>
                  <a:lnTo>
                    <a:pt x="12661" y="18103"/>
                  </a:lnTo>
                  <a:cubicBezTo>
                    <a:pt x="12661" y="18103"/>
                    <a:pt x="12480" y="18726"/>
                    <a:pt x="12480" y="18726"/>
                  </a:cubicBezTo>
                  <a:close/>
                  <a:moveTo>
                    <a:pt x="1963" y="13502"/>
                  </a:moveTo>
                  <a:lnTo>
                    <a:pt x="982" y="13502"/>
                  </a:lnTo>
                  <a:lnTo>
                    <a:pt x="982" y="8100"/>
                  </a:lnTo>
                  <a:lnTo>
                    <a:pt x="1963" y="8100"/>
                  </a:lnTo>
                  <a:cubicBezTo>
                    <a:pt x="1963" y="8100"/>
                    <a:pt x="1963" y="13502"/>
                    <a:pt x="1963" y="13502"/>
                  </a:cubicBezTo>
                  <a:close/>
                  <a:moveTo>
                    <a:pt x="19636" y="7560"/>
                  </a:moveTo>
                  <a:lnTo>
                    <a:pt x="19636" y="1621"/>
                  </a:lnTo>
                  <a:cubicBezTo>
                    <a:pt x="19636" y="725"/>
                    <a:pt x="18977" y="0"/>
                    <a:pt x="18164" y="0"/>
                  </a:cubicBezTo>
                  <a:cubicBezTo>
                    <a:pt x="17351" y="0"/>
                    <a:pt x="16691" y="725"/>
                    <a:pt x="16691" y="1621"/>
                  </a:cubicBezTo>
                  <a:lnTo>
                    <a:pt x="16691" y="2063"/>
                  </a:lnTo>
                  <a:lnTo>
                    <a:pt x="2409" y="7142"/>
                  </a:lnTo>
                  <a:cubicBezTo>
                    <a:pt x="2275" y="7063"/>
                    <a:pt x="2126" y="7019"/>
                    <a:pt x="1963" y="7019"/>
                  </a:cubicBezTo>
                  <a:lnTo>
                    <a:pt x="982" y="7019"/>
                  </a:lnTo>
                  <a:cubicBezTo>
                    <a:pt x="439" y="7019"/>
                    <a:pt x="0" y="7505"/>
                    <a:pt x="0" y="8100"/>
                  </a:cubicBezTo>
                  <a:lnTo>
                    <a:pt x="0" y="13502"/>
                  </a:lnTo>
                  <a:cubicBezTo>
                    <a:pt x="0" y="14095"/>
                    <a:pt x="439" y="14583"/>
                    <a:pt x="982" y="14583"/>
                  </a:cubicBezTo>
                  <a:lnTo>
                    <a:pt x="1963" y="14583"/>
                  </a:lnTo>
                  <a:cubicBezTo>
                    <a:pt x="2126" y="14583"/>
                    <a:pt x="2275" y="14533"/>
                    <a:pt x="2409" y="14458"/>
                  </a:cubicBezTo>
                  <a:lnTo>
                    <a:pt x="4721" y="15279"/>
                  </a:lnTo>
                  <a:lnTo>
                    <a:pt x="4527" y="15938"/>
                  </a:lnTo>
                  <a:cubicBezTo>
                    <a:pt x="4199" y="17077"/>
                    <a:pt x="4771" y="18294"/>
                    <a:pt x="5803" y="18656"/>
                  </a:cubicBezTo>
                  <a:lnTo>
                    <a:pt x="10949" y="20453"/>
                  </a:lnTo>
                  <a:cubicBezTo>
                    <a:pt x="11983" y="20818"/>
                    <a:pt x="13087" y="20190"/>
                    <a:pt x="13415" y="19052"/>
                  </a:cubicBezTo>
                  <a:lnTo>
                    <a:pt x="13594" y="18438"/>
                  </a:lnTo>
                  <a:lnTo>
                    <a:pt x="16691" y="19539"/>
                  </a:lnTo>
                  <a:lnTo>
                    <a:pt x="16691" y="19981"/>
                  </a:lnTo>
                  <a:cubicBezTo>
                    <a:pt x="16691" y="20875"/>
                    <a:pt x="17351" y="21600"/>
                    <a:pt x="18164" y="21600"/>
                  </a:cubicBezTo>
                  <a:cubicBezTo>
                    <a:pt x="18977" y="21600"/>
                    <a:pt x="19636" y="20875"/>
                    <a:pt x="19636" y="19981"/>
                  </a:cubicBezTo>
                  <a:lnTo>
                    <a:pt x="19636" y="14042"/>
                  </a:lnTo>
                  <a:cubicBezTo>
                    <a:pt x="20721" y="14042"/>
                    <a:pt x="21600" y="13073"/>
                    <a:pt x="21600" y="11881"/>
                  </a:cubicBezTo>
                  <a:lnTo>
                    <a:pt x="21600" y="9719"/>
                  </a:lnTo>
                  <a:cubicBezTo>
                    <a:pt x="21600" y="8523"/>
                    <a:pt x="20721" y="7560"/>
                    <a:pt x="19636" y="756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0" name="îŝḷîḓé-Freeform: Shape 26">
              <a:extLst>
                <a:ext uri="{FF2B5EF4-FFF2-40B4-BE49-F238E27FC236}">
                  <a16:creationId xmlns:a16="http://schemas.microsoft.com/office/drawing/2014/main" id="{0DB1EAD9-907E-481D-8ED8-28ECB9AE2160}"/>
                </a:ext>
              </a:extLst>
            </p:cNvPr>
            <p:cNvSpPr/>
            <p:nvPr/>
          </p:nvSpPr>
          <p:spPr>
            <a:xfrm>
              <a:off x="7861283" y="2521362"/>
              <a:ext cx="282889" cy="24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3420" y="20466"/>
                  </a:moveTo>
                  <a:lnTo>
                    <a:pt x="12629" y="20222"/>
                  </a:lnTo>
                  <a:cubicBezTo>
                    <a:pt x="13304" y="19604"/>
                    <a:pt x="13743" y="18667"/>
                    <a:pt x="13743" y="17590"/>
                  </a:cubicBezTo>
                  <a:cubicBezTo>
                    <a:pt x="13743" y="16190"/>
                    <a:pt x="13011" y="14990"/>
                    <a:pt x="11965" y="14465"/>
                  </a:cubicBezTo>
                  <a:lnTo>
                    <a:pt x="11700" y="15586"/>
                  </a:lnTo>
                  <a:cubicBezTo>
                    <a:pt x="12330" y="15963"/>
                    <a:pt x="12764" y="16716"/>
                    <a:pt x="12764" y="17590"/>
                  </a:cubicBezTo>
                  <a:cubicBezTo>
                    <a:pt x="12764" y="18298"/>
                    <a:pt x="12474" y="18925"/>
                    <a:pt x="12033" y="19336"/>
                  </a:cubicBezTo>
                  <a:lnTo>
                    <a:pt x="12295" y="18214"/>
                  </a:lnTo>
                  <a:cubicBezTo>
                    <a:pt x="12325" y="18073"/>
                    <a:pt x="12315" y="17919"/>
                    <a:pt x="12245" y="17783"/>
                  </a:cubicBezTo>
                  <a:cubicBezTo>
                    <a:pt x="12110" y="17512"/>
                    <a:pt x="11808" y="17419"/>
                    <a:pt x="11575" y="17575"/>
                  </a:cubicBezTo>
                  <a:cubicBezTo>
                    <a:pt x="11455" y="17655"/>
                    <a:pt x="11377" y="17779"/>
                    <a:pt x="11345" y="17919"/>
                  </a:cubicBezTo>
                  <a:lnTo>
                    <a:pt x="10807" y="20244"/>
                  </a:lnTo>
                  <a:cubicBezTo>
                    <a:pt x="10773" y="20385"/>
                    <a:pt x="10788" y="20540"/>
                    <a:pt x="10856" y="20675"/>
                  </a:cubicBezTo>
                  <a:cubicBezTo>
                    <a:pt x="10919" y="20800"/>
                    <a:pt x="11021" y="20887"/>
                    <a:pt x="11131" y="20928"/>
                  </a:cubicBezTo>
                  <a:lnTo>
                    <a:pt x="11126" y="20956"/>
                  </a:lnTo>
                  <a:cubicBezTo>
                    <a:pt x="11141" y="20954"/>
                    <a:pt x="11156" y="20948"/>
                    <a:pt x="11171" y="20946"/>
                  </a:cubicBezTo>
                  <a:lnTo>
                    <a:pt x="13165" y="21563"/>
                  </a:lnTo>
                  <a:cubicBezTo>
                    <a:pt x="13287" y="21600"/>
                    <a:pt x="13420" y="21587"/>
                    <a:pt x="13540" y="21507"/>
                  </a:cubicBezTo>
                  <a:cubicBezTo>
                    <a:pt x="13772" y="21351"/>
                    <a:pt x="13853" y="21002"/>
                    <a:pt x="13718" y="20731"/>
                  </a:cubicBezTo>
                  <a:cubicBezTo>
                    <a:pt x="13648" y="20594"/>
                    <a:pt x="13542" y="20504"/>
                    <a:pt x="13420" y="20466"/>
                  </a:cubicBezTo>
                  <a:moveTo>
                    <a:pt x="18634" y="7273"/>
                  </a:moveTo>
                  <a:cubicBezTo>
                    <a:pt x="18643" y="7119"/>
                    <a:pt x="18654" y="6968"/>
                    <a:pt x="18654" y="6809"/>
                  </a:cubicBezTo>
                  <a:cubicBezTo>
                    <a:pt x="18654" y="3049"/>
                    <a:pt x="16016" y="0"/>
                    <a:pt x="12764" y="0"/>
                  </a:cubicBezTo>
                  <a:cubicBezTo>
                    <a:pt x="10496" y="0"/>
                    <a:pt x="8534" y="1478"/>
                    <a:pt x="7549" y="3644"/>
                  </a:cubicBezTo>
                  <a:cubicBezTo>
                    <a:pt x="7184" y="3490"/>
                    <a:pt x="6791" y="3404"/>
                    <a:pt x="6381" y="3404"/>
                  </a:cubicBezTo>
                  <a:cubicBezTo>
                    <a:pt x="4485" y="3404"/>
                    <a:pt x="2944" y="5185"/>
                    <a:pt x="2944" y="7377"/>
                  </a:cubicBezTo>
                  <a:cubicBezTo>
                    <a:pt x="2944" y="7663"/>
                    <a:pt x="2972" y="7940"/>
                    <a:pt x="3022" y="8207"/>
                  </a:cubicBezTo>
                  <a:cubicBezTo>
                    <a:pt x="1267" y="8883"/>
                    <a:pt x="0" y="10796"/>
                    <a:pt x="0" y="13051"/>
                  </a:cubicBezTo>
                  <a:cubicBezTo>
                    <a:pt x="0" y="15869"/>
                    <a:pt x="1978" y="18158"/>
                    <a:pt x="4418" y="18158"/>
                  </a:cubicBezTo>
                  <a:lnTo>
                    <a:pt x="6381" y="18158"/>
                  </a:lnTo>
                  <a:cubicBezTo>
                    <a:pt x="6653" y="18158"/>
                    <a:pt x="6871" y="17904"/>
                    <a:pt x="6871" y="17590"/>
                  </a:cubicBezTo>
                  <a:cubicBezTo>
                    <a:pt x="6871" y="17275"/>
                    <a:pt x="6653" y="17022"/>
                    <a:pt x="6381" y="17022"/>
                  </a:cubicBezTo>
                  <a:lnTo>
                    <a:pt x="4418" y="17022"/>
                  </a:lnTo>
                  <a:cubicBezTo>
                    <a:pt x="2523" y="17022"/>
                    <a:pt x="982" y="15239"/>
                    <a:pt x="982" y="13051"/>
                  </a:cubicBezTo>
                  <a:cubicBezTo>
                    <a:pt x="982" y="11340"/>
                    <a:pt x="1927" y="9827"/>
                    <a:pt x="3334" y="9285"/>
                  </a:cubicBezTo>
                  <a:lnTo>
                    <a:pt x="4165" y="8965"/>
                  </a:lnTo>
                  <a:lnTo>
                    <a:pt x="3982" y="7971"/>
                  </a:lnTo>
                  <a:cubicBezTo>
                    <a:pt x="3947" y="7772"/>
                    <a:pt x="3925" y="7572"/>
                    <a:pt x="3925" y="7377"/>
                  </a:cubicBezTo>
                  <a:cubicBezTo>
                    <a:pt x="3925" y="5813"/>
                    <a:pt x="5027" y="4539"/>
                    <a:pt x="6381" y="4539"/>
                  </a:cubicBezTo>
                  <a:cubicBezTo>
                    <a:pt x="6663" y="4539"/>
                    <a:pt x="6939" y="4598"/>
                    <a:pt x="7214" y="4712"/>
                  </a:cubicBezTo>
                  <a:lnTo>
                    <a:pt x="8018" y="5048"/>
                  </a:lnTo>
                  <a:lnTo>
                    <a:pt x="8415" y="4173"/>
                  </a:lnTo>
                  <a:cubicBezTo>
                    <a:pt x="9269" y="2299"/>
                    <a:pt x="10934" y="1134"/>
                    <a:pt x="12764" y="1134"/>
                  </a:cubicBezTo>
                  <a:cubicBezTo>
                    <a:pt x="15470" y="1134"/>
                    <a:pt x="17672" y="3681"/>
                    <a:pt x="17672" y="6809"/>
                  </a:cubicBezTo>
                  <a:cubicBezTo>
                    <a:pt x="17672" y="6907"/>
                    <a:pt x="17663" y="7005"/>
                    <a:pt x="17660" y="7104"/>
                  </a:cubicBezTo>
                  <a:lnTo>
                    <a:pt x="17652" y="7199"/>
                  </a:lnTo>
                  <a:lnTo>
                    <a:pt x="17607" y="7999"/>
                  </a:lnTo>
                  <a:lnTo>
                    <a:pt x="18245" y="8315"/>
                  </a:lnTo>
                  <a:cubicBezTo>
                    <a:pt x="19687" y="9034"/>
                    <a:pt x="20618" y="10670"/>
                    <a:pt x="20618" y="12483"/>
                  </a:cubicBezTo>
                  <a:cubicBezTo>
                    <a:pt x="20618" y="14986"/>
                    <a:pt x="18856" y="17022"/>
                    <a:pt x="16689" y="17022"/>
                  </a:cubicBezTo>
                  <a:lnTo>
                    <a:pt x="15217" y="17022"/>
                  </a:lnTo>
                  <a:cubicBezTo>
                    <a:pt x="14946" y="17022"/>
                    <a:pt x="14726" y="17275"/>
                    <a:pt x="14726" y="17590"/>
                  </a:cubicBezTo>
                  <a:cubicBezTo>
                    <a:pt x="14726" y="17904"/>
                    <a:pt x="14946" y="18158"/>
                    <a:pt x="15217" y="18158"/>
                  </a:cubicBezTo>
                  <a:lnTo>
                    <a:pt x="16689" y="18158"/>
                  </a:lnTo>
                  <a:cubicBezTo>
                    <a:pt x="19402" y="18158"/>
                    <a:pt x="21600" y="15618"/>
                    <a:pt x="21600" y="12483"/>
                  </a:cubicBezTo>
                  <a:cubicBezTo>
                    <a:pt x="21600" y="10148"/>
                    <a:pt x="20378" y="8144"/>
                    <a:pt x="18634" y="7273"/>
                  </a:cubicBezTo>
                  <a:moveTo>
                    <a:pt x="10771" y="14522"/>
                  </a:moveTo>
                  <a:cubicBezTo>
                    <a:pt x="10709" y="14396"/>
                    <a:pt x="10611" y="14318"/>
                    <a:pt x="10503" y="14275"/>
                  </a:cubicBezTo>
                  <a:lnTo>
                    <a:pt x="10516" y="14219"/>
                  </a:lnTo>
                  <a:cubicBezTo>
                    <a:pt x="10481" y="14221"/>
                    <a:pt x="10451" y="14232"/>
                    <a:pt x="10416" y="14240"/>
                  </a:cubicBezTo>
                  <a:lnTo>
                    <a:pt x="8461" y="13636"/>
                  </a:lnTo>
                  <a:lnTo>
                    <a:pt x="8461" y="13636"/>
                  </a:lnTo>
                  <a:cubicBezTo>
                    <a:pt x="8340" y="13599"/>
                    <a:pt x="8206" y="13612"/>
                    <a:pt x="8088" y="13693"/>
                  </a:cubicBezTo>
                  <a:cubicBezTo>
                    <a:pt x="7857" y="13849"/>
                    <a:pt x="7773" y="14195"/>
                    <a:pt x="7908" y="14468"/>
                  </a:cubicBezTo>
                  <a:cubicBezTo>
                    <a:pt x="7977" y="14602"/>
                    <a:pt x="8085" y="14694"/>
                    <a:pt x="8208" y="14732"/>
                  </a:cubicBezTo>
                  <a:lnTo>
                    <a:pt x="8962" y="14964"/>
                  </a:lnTo>
                  <a:cubicBezTo>
                    <a:pt x="8291" y="15582"/>
                    <a:pt x="7852" y="16520"/>
                    <a:pt x="7852" y="17590"/>
                  </a:cubicBezTo>
                  <a:cubicBezTo>
                    <a:pt x="7852" y="19009"/>
                    <a:pt x="8603" y="20220"/>
                    <a:pt x="9667" y="20733"/>
                  </a:cubicBezTo>
                  <a:lnTo>
                    <a:pt x="9932" y="19618"/>
                  </a:lnTo>
                  <a:cubicBezTo>
                    <a:pt x="9284" y="19247"/>
                    <a:pt x="8834" y="18482"/>
                    <a:pt x="8834" y="17590"/>
                  </a:cubicBezTo>
                  <a:cubicBezTo>
                    <a:pt x="8834" y="16858"/>
                    <a:pt x="9141" y="16216"/>
                    <a:pt x="9607" y="15802"/>
                  </a:cubicBezTo>
                  <a:lnTo>
                    <a:pt x="9334" y="16986"/>
                  </a:lnTo>
                  <a:cubicBezTo>
                    <a:pt x="9302" y="17126"/>
                    <a:pt x="9315" y="17280"/>
                    <a:pt x="9382" y="17417"/>
                  </a:cubicBezTo>
                  <a:cubicBezTo>
                    <a:pt x="9519" y="17685"/>
                    <a:pt x="9817" y="17779"/>
                    <a:pt x="10053" y="17625"/>
                  </a:cubicBezTo>
                  <a:cubicBezTo>
                    <a:pt x="10170" y="17544"/>
                    <a:pt x="10250" y="17419"/>
                    <a:pt x="10281" y="17280"/>
                  </a:cubicBezTo>
                  <a:lnTo>
                    <a:pt x="10822" y="14953"/>
                  </a:lnTo>
                  <a:cubicBezTo>
                    <a:pt x="10852" y="14815"/>
                    <a:pt x="10841" y="14659"/>
                    <a:pt x="10771" y="1452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22" name="îŝḷîḓé-Freeform: Shape 29">
              <a:extLst>
                <a:ext uri="{FF2B5EF4-FFF2-40B4-BE49-F238E27FC236}">
                  <a16:creationId xmlns:a16="http://schemas.microsoft.com/office/drawing/2014/main" id="{82A3A54B-6C36-4FE7-9729-E909AF6F8014}"/>
                </a:ext>
              </a:extLst>
            </p:cNvPr>
            <p:cNvSpPr/>
            <p:nvPr/>
          </p:nvSpPr>
          <p:spPr>
            <a:xfrm>
              <a:off x="7897970" y="3564628"/>
              <a:ext cx="244532" cy="24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0619"/>
                  </a:moveTo>
                  <a:cubicBezTo>
                    <a:pt x="5378" y="20619"/>
                    <a:pt x="979" y="16222"/>
                    <a:pt x="979" y="10802"/>
                  </a:cubicBezTo>
                  <a:cubicBezTo>
                    <a:pt x="979" y="5379"/>
                    <a:pt x="5378" y="983"/>
                    <a:pt x="10802" y="983"/>
                  </a:cubicBezTo>
                  <a:cubicBezTo>
                    <a:pt x="16224" y="983"/>
                    <a:pt x="20622" y="5379"/>
                    <a:pt x="20622" y="10802"/>
                  </a:cubicBezTo>
                  <a:cubicBezTo>
                    <a:pt x="20622" y="16222"/>
                    <a:pt x="16224" y="20619"/>
                    <a:pt x="10802" y="20619"/>
                  </a:cubicBezTo>
                  <a:moveTo>
                    <a:pt x="18283" y="18580"/>
                  </a:moveTo>
                  <a:cubicBezTo>
                    <a:pt x="20326" y="16615"/>
                    <a:pt x="21600" y="13860"/>
                    <a:pt x="21600" y="10802"/>
                  </a:cubicBezTo>
                  <a:cubicBezTo>
                    <a:pt x="21600" y="4836"/>
                    <a:pt x="16767" y="0"/>
                    <a:pt x="10802" y="0"/>
                  </a:cubicBezTo>
                  <a:cubicBezTo>
                    <a:pt x="4838" y="0"/>
                    <a:pt x="0" y="4836"/>
                    <a:pt x="0" y="10802"/>
                  </a:cubicBezTo>
                  <a:cubicBezTo>
                    <a:pt x="0" y="13860"/>
                    <a:pt x="1276" y="16615"/>
                    <a:pt x="3319" y="18580"/>
                  </a:cubicBezTo>
                  <a:lnTo>
                    <a:pt x="2108" y="20764"/>
                  </a:lnTo>
                  <a:cubicBezTo>
                    <a:pt x="2018" y="20852"/>
                    <a:pt x="1962" y="20974"/>
                    <a:pt x="1962" y="21110"/>
                  </a:cubicBezTo>
                  <a:cubicBezTo>
                    <a:pt x="1962" y="21383"/>
                    <a:pt x="2183" y="21600"/>
                    <a:pt x="2453" y="21600"/>
                  </a:cubicBezTo>
                  <a:cubicBezTo>
                    <a:pt x="2588" y="21600"/>
                    <a:pt x="2711" y="21545"/>
                    <a:pt x="2801" y="21455"/>
                  </a:cubicBezTo>
                  <a:cubicBezTo>
                    <a:pt x="2858" y="21401"/>
                    <a:pt x="2891" y="21328"/>
                    <a:pt x="2918" y="21247"/>
                  </a:cubicBezTo>
                  <a:lnTo>
                    <a:pt x="4042" y="19221"/>
                  </a:lnTo>
                  <a:cubicBezTo>
                    <a:pt x="5894" y="20707"/>
                    <a:pt x="8242" y="21600"/>
                    <a:pt x="10802" y="21600"/>
                  </a:cubicBezTo>
                  <a:cubicBezTo>
                    <a:pt x="13360" y="21600"/>
                    <a:pt x="15706" y="20707"/>
                    <a:pt x="17558" y="19221"/>
                  </a:cubicBezTo>
                  <a:lnTo>
                    <a:pt x="18684" y="21247"/>
                  </a:lnTo>
                  <a:cubicBezTo>
                    <a:pt x="18747" y="21450"/>
                    <a:pt x="18927" y="21600"/>
                    <a:pt x="19149" y="21600"/>
                  </a:cubicBezTo>
                  <a:cubicBezTo>
                    <a:pt x="19418" y="21600"/>
                    <a:pt x="19640" y="21383"/>
                    <a:pt x="19640" y="21110"/>
                  </a:cubicBezTo>
                  <a:cubicBezTo>
                    <a:pt x="19640" y="20974"/>
                    <a:pt x="19583" y="20852"/>
                    <a:pt x="19493" y="20764"/>
                  </a:cubicBezTo>
                  <a:cubicBezTo>
                    <a:pt x="19493" y="20764"/>
                    <a:pt x="18283" y="18580"/>
                    <a:pt x="18283" y="18580"/>
                  </a:cubicBezTo>
                  <a:close/>
                  <a:moveTo>
                    <a:pt x="10802" y="16690"/>
                  </a:moveTo>
                  <a:cubicBezTo>
                    <a:pt x="7548" y="16690"/>
                    <a:pt x="4908" y="14054"/>
                    <a:pt x="4908" y="10802"/>
                  </a:cubicBezTo>
                  <a:cubicBezTo>
                    <a:pt x="4908" y="7548"/>
                    <a:pt x="7548" y="4909"/>
                    <a:pt x="10802" y="4909"/>
                  </a:cubicBezTo>
                  <a:cubicBezTo>
                    <a:pt x="14052" y="4909"/>
                    <a:pt x="16692" y="7548"/>
                    <a:pt x="16692" y="10802"/>
                  </a:cubicBezTo>
                  <a:cubicBezTo>
                    <a:pt x="16692" y="14054"/>
                    <a:pt x="14052" y="16690"/>
                    <a:pt x="10802" y="16690"/>
                  </a:cubicBezTo>
                  <a:moveTo>
                    <a:pt x="10802" y="3928"/>
                  </a:moveTo>
                  <a:cubicBezTo>
                    <a:pt x="7005" y="3928"/>
                    <a:pt x="3927" y="7004"/>
                    <a:pt x="3927" y="10802"/>
                  </a:cubicBezTo>
                  <a:cubicBezTo>
                    <a:pt x="3927" y="14597"/>
                    <a:pt x="7005" y="17673"/>
                    <a:pt x="10802" y="17673"/>
                  </a:cubicBezTo>
                  <a:cubicBezTo>
                    <a:pt x="14597" y="17673"/>
                    <a:pt x="17675" y="14597"/>
                    <a:pt x="17675" y="10802"/>
                  </a:cubicBezTo>
                  <a:cubicBezTo>
                    <a:pt x="17675" y="7004"/>
                    <a:pt x="14597" y="3928"/>
                    <a:pt x="10802" y="3928"/>
                  </a:cubicBezTo>
                  <a:moveTo>
                    <a:pt x="10802" y="12764"/>
                  </a:moveTo>
                  <a:cubicBezTo>
                    <a:pt x="9716" y="12764"/>
                    <a:pt x="8838" y="11885"/>
                    <a:pt x="8838" y="10802"/>
                  </a:cubicBezTo>
                  <a:cubicBezTo>
                    <a:pt x="8838" y="9716"/>
                    <a:pt x="9716" y="8838"/>
                    <a:pt x="10802" y="8838"/>
                  </a:cubicBezTo>
                  <a:cubicBezTo>
                    <a:pt x="11886" y="8838"/>
                    <a:pt x="12763" y="9716"/>
                    <a:pt x="12763" y="10802"/>
                  </a:cubicBezTo>
                  <a:cubicBezTo>
                    <a:pt x="12763" y="11885"/>
                    <a:pt x="11886" y="12764"/>
                    <a:pt x="10802" y="12764"/>
                  </a:cubicBezTo>
                  <a:moveTo>
                    <a:pt x="10802" y="7855"/>
                  </a:moveTo>
                  <a:cubicBezTo>
                    <a:pt x="9175" y="7855"/>
                    <a:pt x="7856" y="9175"/>
                    <a:pt x="7856" y="10802"/>
                  </a:cubicBezTo>
                  <a:cubicBezTo>
                    <a:pt x="7856" y="12427"/>
                    <a:pt x="9175" y="13746"/>
                    <a:pt x="10802" y="13746"/>
                  </a:cubicBezTo>
                  <a:cubicBezTo>
                    <a:pt x="12425" y="13746"/>
                    <a:pt x="13746" y="12427"/>
                    <a:pt x="13746" y="10802"/>
                  </a:cubicBezTo>
                  <a:cubicBezTo>
                    <a:pt x="13746" y="9175"/>
                    <a:pt x="12425" y="7855"/>
                    <a:pt x="10802" y="785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22B8A7B-AC49-38FC-5B79-34492427A5D2}"/>
              </a:ext>
            </a:extLst>
          </p:cNvPr>
          <p:cNvSpPr txBox="1"/>
          <p:nvPr/>
        </p:nvSpPr>
        <p:spPr>
          <a:xfrm>
            <a:off x="1112089" y="3824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/>
            <a:r>
              <a:rPr lang="vi-VN">
                <a:solidFill>
                  <a:srgbClr val="0B3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Yêu cầu hệ thống</a:t>
            </a:r>
            <a:endParaRPr lang="en-US" dirty="0">
              <a:solidFill>
                <a:srgbClr val="0B3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A72858-A267-0333-A988-60879C677093}"/>
              </a:ext>
            </a:extLst>
          </p:cNvPr>
          <p:cNvSpPr txBox="1"/>
          <p:nvPr/>
        </p:nvSpPr>
        <p:spPr>
          <a:xfrm>
            <a:off x="942634" y="1035564"/>
            <a:ext cx="240555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vi-V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hả năng tự động tưới nước dựa trên nhu cầu của cây trồng.</a:t>
            </a:r>
          </a:p>
        </p:txBody>
      </p:sp>
      <p:sp>
        <p:nvSpPr>
          <p:cNvPr id="36" name="îṣļîḑé-Oval 8">
            <a:extLst>
              <a:ext uri="{FF2B5EF4-FFF2-40B4-BE49-F238E27FC236}">
                <a16:creationId xmlns:a16="http://schemas.microsoft.com/office/drawing/2014/main" id="{AAF903DF-6C90-4E9E-8B21-72D385DF1A59}"/>
              </a:ext>
            </a:extLst>
          </p:cNvPr>
          <p:cNvSpPr/>
          <p:nvPr/>
        </p:nvSpPr>
        <p:spPr>
          <a:xfrm>
            <a:off x="3470346" y="1673300"/>
            <a:ext cx="1987157" cy="194779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字魂59号-创粗黑" panose="00000500000000000000" pitchFamily="2" charset="-122"/>
              <a:cs typeface="Arial" panose="020B0604020202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977B6D-E56E-855A-5DDD-5E97B8DD22CB}"/>
              </a:ext>
            </a:extLst>
          </p:cNvPr>
          <p:cNvSpPr txBox="1"/>
          <p:nvPr/>
        </p:nvSpPr>
        <p:spPr>
          <a:xfrm>
            <a:off x="908833" y="2274698"/>
            <a:ext cx="2414551" cy="6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 phép người dùng tùy chế độ tưới.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508059-9587-EE9F-43D3-EF4FCD477DE8}"/>
              </a:ext>
            </a:extLst>
          </p:cNvPr>
          <p:cNvSpPr txBox="1"/>
          <p:nvPr/>
        </p:nvSpPr>
        <p:spPr>
          <a:xfrm>
            <a:off x="910827" y="3135781"/>
            <a:ext cx="2437360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vi-V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hả năng giám sát từ xa để người dùng có thể kiểm soát và điều chỉnh từ bất kỳ địa điểm nào.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BF9D11-B75E-DA53-1C34-7B66BC86682C}"/>
              </a:ext>
            </a:extLst>
          </p:cNvPr>
          <p:cNvSpPr txBox="1"/>
          <p:nvPr/>
        </p:nvSpPr>
        <p:spPr>
          <a:xfrm>
            <a:off x="5487400" y="1058147"/>
            <a:ext cx="2566447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đất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thu thập thông tin từ đất cho hệ thống</a:t>
            </a:r>
            <a:endParaRPr lang="en-US" sz="1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33D7B-719A-7B4C-D8BB-92A455C3C195}"/>
              </a:ext>
            </a:extLst>
          </p:cNvPr>
          <p:cNvSpPr txBox="1"/>
          <p:nvPr/>
        </p:nvSpPr>
        <p:spPr>
          <a:xfrm>
            <a:off x="5492537" y="2168751"/>
            <a:ext cx="2479179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vi-VN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hả năng gửi cảnh báo cho người dùng khi có vấn đề xảy ra.</a:t>
            </a: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CFAF1F89-58A3-AB48-E017-44694A6E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61766"/>
            <a:ext cx="65" cy="72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71FD80-706B-64F8-AFB6-4B75E5FFD9D9}"/>
              </a:ext>
            </a:extLst>
          </p:cNvPr>
          <p:cNvSpPr txBox="1"/>
          <p:nvPr/>
        </p:nvSpPr>
        <p:spPr>
          <a:xfrm>
            <a:off x="5481764" y="3564599"/>
            <a:ext cx="2572083" cy="6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Thiết kế nhỏ gọn, tiện lợi và dễ sử dụng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>
            <a:extLst>
              <a:ext uri="{FF2B5EF4-FFF2-40B4-BE49-F238E27FC236}">
                <a16:creationId xmlns:a16="http://schemas.microsoft.com/office/drawing/2014/main" id="{5EE6D5AA-B33D-431B-9109-F1C39B0C18E0}"/>
              </a:ext>
            </a:extLst>
          </p:cNvPr>
          <p:cNvGrpSpPr/>
          <p:nvPr/>
        </p:nvGrpSpPr>
        <p:grpSpPr>
          <a:xfrm>
            <a:off x="954037" y="4923650"/>
            <a:ext cx="7605215" cy="108000"/>
            <a:chOff x="781809" y="3049641"/>
            <a:chExt cx="7605215" cy="10800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F196A60-1561-492D-9954-E9AF9EC697C2}"/>
                </a:ext>
              </a:extLst>
            </p:cNvPr>
            <p:cNvCxnSpPr/>
            <p:nvPr/>
          </p:nvCxnSpPr>
          <p:spPr>
            <a:xfrm>
              <a:off x="781809" y="3103641"/>
              <a:ext cx="7605215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E6F6F7E-DCCD-4933-ABF6-6E968F5081B0}"/>
                </a:ext>
              </a:extLst>
            </p:cNvPr>
            <p:cNvSpPr/>
            <p:nvPr/>
          </p:nvSpPr>
          <p:spPr>
            <a:xfrm>
              <a:off x="1272975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9A0B92B-08B0-44F1-9B8E-D0B2796755CA}"/>
                </a:ext>
              </a:extLst>
            </p:cNvPr>
            <p:cNvSpPr/>
            <p:nvPr/>
          </p:nvSpPr>
          <p:spPr>
            <a:xfrm>
              <a:off x="7760388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EA722AA-72B9-46A0-9528-2634F009B1FE}"/>
                </a:ext>
              </a:extLst>
            </p:cNvPr>
            <p:cNvSpPr/>
            <p:nvPr/>
          </p:nvSpPr>
          <p:spPr>
            <a:xfrm>
              <a:off x="3436431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03150F6-B773-432A-8A59-2C303465F79D}"/>
                </a:ext>
              </a:extLst>
            </p:cNvPr>
            <p:cNvSpPr/>
            <p:nvPr/>
          </p:nvSpPr>
          <p:spPr>
            <a:xfrm>
              <a:off x="5603001" y="3049641"/>
              <a:ext cx="108000" cy="108000"/>
            </a:xfrm>
            <a:prstGeom prst="ellipse">
              <a:avLst/>
            </a:prstGeom>
            <a:solidFill>
              <a:srgbClr val="0B3EA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60713F-39DE-423D-AC7D-747378A5F501}"/>
              </a:ext>
            </a:extLst>
          </p:cNvPr>
          <p:cNvGrpSpPr/>
          <p:nvPr/>
        </p:nvGrpSpPr>
        <p:grpSpPr>
          <a:xfrm>
            <a:off x="456725" y="1636703"/>
            <a:ext cx="8526585" cy="3126476"/>
            <a:chOff x="1669418" y="240216"/>
            <a:chExt cx="9830540" cy="416863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DB6611B-03F3-4D10-A625-355899D860EB}"/>
                </a:ext>
              </a:extLst>
            </p:cNvPr>
            <p:cNvGrpSpPr/>
            <p:nvPr/>
          </p:nvGrpSpPr>
          <p:grpSpPr>
            <a:xfrm>
              <a:off x="1669418" y="240216"/>
              <a:ext cx="2213143" cy="1054704"/>
              <a:chOff x="1633345" y="1603246"/>
              <a:chExt cx="2213143" cy="1054704"/>
            </a:xfrm>
          </p:grpSpPr>
          <p:sp>
            <p:nvSpPr>
              <p:cNvPr id="21" name="文本框 86">
                <a:extLst>
                  <a:ext uri="{FF2B5EF4-FFF2-40B4-BE49-F238E27FC236}">
                    <a16:creationId xmlns:a16="http://schemas.microsoft.com/office/drawing/2014/main" id="{55958147-EE93-4D7B-B80A-27116BF563A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33345" y="1603246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nguồn</a:t>
                </a:r>
                <a:endParaRPr lang="en-US" sz="14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87">
                <a:extLst>
                  <a:ext uri="{FF2B5EF4-FFF2-40B4-BE49-F238E27FC236}">
                    <a16:creationId xmlns:a16="http://schemas.microsoft.com/office/drawing/2014/main" id="{A5CAC9C6-0024-4FE7-B2FE-E41355373A3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921057" y="1958274"/>
                <a:ext cx="1637720" cy="699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0" algn="ctr"/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Cung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cấp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nguồn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cứng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với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mức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áp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5V DC.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F089E7D-1F7C-42C9-8863-851C214B2F91}"/>
                </a:ext>
              </a:extLst>
            </p:cNvPr>
            <p:cNvGrpSpPr/>
            <p:nvPr/>
          </p:nvGrpSpPr>
          <p:grpSpPr>
            <a:xfrm>
              <a:off x="1934052" y="3222147"/>
              <a:ext cx="2213143" cy="1186700"/>
              <a:chOff x="-463875" y="4585177"/>
              <a:chExt cx="2213143" cy="1186700"/>
            </a:xfrm>
          </p:grpSpPr>
          <p:sp>
            <p:nvSpPr>
              <p:cNvPr id="19" name="文本框 84">
                <a:extLst>
                  <a:ext uri="{FF2B5EF4-FFF2-40B4-BE49-F238E27FC236}">
                    <a16:creationId xmlns:a16="http://schemas.microsoft.com/office/drawing/2014/main" id="{694C348A-C16A-48C3-B789-F9F582DFEC1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463875" y="4585177"/>
                <a:ext cx="2213143" cy="283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cảm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biến</a:t>
                </a:r>
                <a:endParaRPr lang="en-US" sz="14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85">
                <a:extLst>
                  <a:ext uri="{FF2B5EF4-FFF2-40B4-BE49-F238E27FC236}">
                    <a16:creationId xmlns:a16="http://schemas.microsoft.com/office/drawing/2014/main" id="{1653954A-6C2E-4B3A-98E9-1E0DEFF6AC5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21000" y="4941823"/>
                <a:ext cx="1637721" cy="830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0" algn="ctr"/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Thu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thập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dữ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liệu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rồi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gửi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tín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hiệu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về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xử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lý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trung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tâm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dưới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dạng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Analog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A30DE66-F9CF-49A6-A79C-EB12BD7B0DA7}"/>
                </a:ext>
              </a:extLst>
            </p:cNvPr>
            <p:cNvGrpSpPr/>
            <p:nvPr/>
          </p:nvGrpSpPr>
          <p:grpSpPr>
            <a:xfrm>
              <a:off x="9286815" y="381731"/>
              <a:ext cx="2213143" cy="1201225"/>
              <a:chOff x="4527034" y="1744761"/>
              <a:chExt cx="2213143" cy="1201225"/>
            </a:xfrm>
          </p:grpSpPr>
          <p:sp>
            <p:nvSpPr>
              <p:cNvPr id="17" name="文本框 82">
                <a:extLst>
                  <a:ext uri="{FF2B5EF4-FFF2-40B4-BE49-F238E27FC236}">
                    <a16:creationId xmlns:a16="http://schemas.microsoft.com/office/drawing/2014/main" id="{684EAD36-EF82-4611-AA4E-A2FED22EEF3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27034" y="1744761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điều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khiển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ngoại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vi</a:t>
                </a:r>
                <a:endParaRPr lang="en-US" sz="14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83">
                <a:extLst>
                  <a:ext uri="{FF2B5EF4-FFF2-40B4-BE49-F238E27FC236}">
                    <a16:creationId xmlns:a16="http://schemas.microsoft.com/office/drawing/2014/main" id="{EE9410B9-8268-4C48-942B-A87B6A8A785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74538" y="2098416"/>
                <a:ext cx="1718135" cy="847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0" algn="ctr"/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Sử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nút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nhấn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để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điều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khiển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thống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Relay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để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điều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khiển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máy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bơm</a:t>
                </a:r>
                <a:endParaRPr lang="en-US" sz="1000" b="0" i="0" u="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F0C99F7-5402-45E1-B6CB-F1EB57BA2055}"/>
                </a:ext>
              </a:extLst>
            </p:cNvPr>
            <p:cNvGrpSpPr/>
            <p:nvPr/>
          </p:nvGrpSpPr>
          <p:grpSpPr>
            <a:xfrm>
              <a:off x="8877324" y="3045880"/>
              <a:ext cx="2213143" cy="1186144"/>
              <a:chOff x="1755689" y="4408910"/>
              <a:chExt cx="2213143" cy="1186144"/>
            </a:xfrm>
          </p:grpSpPr>
          <p:sp>
            <p:nvSpPr>
              <p:cNvPr id="15" name="文本框 80">
                <a:extLst>
                  <a:ext uri="{FF2B5EF4-FFF2-40B4-BE49-F238E27FC236}">
                    <a16:creationId xmlns:a16="http://schemas.microsoft.com/office/drawing/2014/main" id="{FA28FE8C-1F47-407E-BE3E-049E6621721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55689" y="440891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hiển</a:t>
                </a:r>
                <a:r>
                  <a:rPr lang="en-US" sz="1400" b="1" dirty="0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0B3EA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thị</a:t>
                </a:r>
                <a:endParaRPr lang="en-US" sz="14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81">
                <a:extLst>
                  <a:ext uri="{FF2B5EF4-FFF2-40B4-BE49-F238E27FC236}">
                    <a16:creationId xmlns:a16="http://schemas.microsoft.com/office/drawing/2014/main" id="{B7FB676A-E39D-482C-A91A-B56242F0618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43401" y="4765002"/>
                <a:ext cx="1718135" cy="8300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0" algn="ctr"/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Thu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thập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dữ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liệu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từ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khối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xử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lý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trung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tâm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hiển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thị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chế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hoạt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trạng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thái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máy</a:t>
                </a:r>
                <a:r>
                  <a:rPr lang="en-US" sz="1000" b="0" i="0" u="none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0" i="0" u="none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bơm</a:t>
                </a:r>
                <a:endParaRPr lang="en-US" sz="1000" b="0" i="0" u="non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6B6B3A5-AD8A-4756-A699-E62A9986474E}"/>
              </a:ext>
            </a:extLst>
          </p:cNvPr>
          <p:cNvGrpSpPr/>
          <p:nvPr/>
        </p:nvGrpSpPr>
        <p:grpSpPr>
          <a:xfrm>
            <a:off x="183893" y="197685"/>
            <a:ext cx="3235979" cy="772165"/>
            <a:chOff x="0" y="112514"/>
            <a:chExt cx="3235979" cy="772165"/>
          </a:xfrm>
        </p:grpSpPr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EC59975A-83E5-4C14-BA69-71EF7CE1D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3069E72D-6686-4EDA-89DF-A66A0CCA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F00F4B70-A173-4565-B16A-4D9D5E665634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255378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Sơ</a:t>
              </a:r>
              <a:r>
                <a:rPr lang="en-US" sz="17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đồ</a:t>
              </a:r>
              <a:r>
                <a:rPr lang="en-US" sz="17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7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17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42B04D0-ED5B-D9B2-1349-CDD5FF95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95" y="1079642"/>
            <a:ext cx="4511040" cy="3550920"/>
          </a:xfrm>
          <a:prstGeom prst="rect">
            <a:avLst/>
          </a:prstGeom>
        </p:spPr>
      </p:pic>
      <p:sp>
        <p:nvSpPr>
          <p:cNvPr id="3" name="文本框 82">
            <a:extLst>
              <a:ext uri="{FF2B5EF4-FFF2-40B4-BE49-F238E27FC236}">
                <a16:creationId xmlns:a16="http://schemas.microsoft.com/office/drawing/2014/main" id="{58149EBF-F439-4DBE-D447-8515D4791EDC}"/>
              </a:ext>
            </a:extLst>
          </p:cNvPr>
          <p:cNvSpPr txBox="1">
            <a:spLocks/>
          </p:cNvSpPr>
          <p:nvPr/>
        </p:nvSpPr>
        <p:spPr bwMode="auto">
          <a:xfrm>
            <a:off x="6816737" y="262672"/>
            <a:ext cx="1919584" cy="21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normAutofit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en-US" sz="14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4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4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4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1400" b="1" i="0" u="none" dirty="0">
              <a:solidFill>
                <a:srgbClr val="0B3E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3">
            <a:extLst>
              <a:ext uri="{FF2B5EF4-FFF2-40B4-BE49-F238E27FC236}">
                <a16:creationId xmlns:a16="http://schemas.microsoft.com/office/drawing/2014/main" id="{34B2C1C6-4EAB-84A5-4048-BF41DACB667A}"/>
              </a:ext>
            </a:extLst>
          </p:cNvPr>
          <p:cNvSpPr txBox="1">
            <a:spLocks/>
          </p:cNvSpPr>
          <p:nvPr/>
        </p:nvSpPr>
        <p:spPr bwMode="auto">
          <a:xfrm>
            <a:off x="7019226" y="542352"/>
            <a:ext cx="1490236" cy="63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algn="ctr"/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web server</a:t>
            </a:r>
          </a:p>
        </p:txBody>
      </p:sp>
      <p:sp>
        <p:nvSpPr>
          <p:cNvPr id="89" name="文本框 82">
            <a:extLst>
              <a:ext uri="{FF2B5EF4-FFF2-40B4-BE49-F238E27FC236}">
                <a16:creationId xmlns:a16="http://schemas.microsoft.com/office/drawing/2014/main" id="{FB616922-641B-09A0-107B-4B83C857E87A}"/>
              </a:ext>
            </a:extLst>
          </p:cNvPr>
          <p:cNvSpPr txBox="1">
            <a:spLocks/>
          </p:cNvSpPr>
          <p:nvPr/>
        </p:nvSpPr>
        <p:spPr bwMode="auto">
          <a:xfrm>
            <a:off x="3995936" y="177237"/>
            <a:ext cx="1919584" cy="21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normAutofit lnSpcReduction="10000"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en-US" sz="1400" b="1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  <a:endParaRPr lang="en-US" sz="1400" b="1" i="0" u="none" dirty="0">
              <a:solidFill>
                <a:srgbClr val="0B3EA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83">
            <a:extLst>
              <a:ext uri="{FF2B5EF4-FFF2-40B4-BE49-F238E27FC236}">
                <a16:creationId xmlns:a16="http://schemas.microsoft.com/office/drawing/2014/main" id="{17ABB7AC-A336-AE39-B8B1-380492B65B29}"/>
              </a:ext>
            </a:extLst>
          </p:cNvPr>
          <p:cNvSpPr txBox="1">
            <a:spLocks/>
          </p:cNvSpPr>
          <p:nvPr/>
        </p:nvSpPr>
        <p:spPr bwMode="auto">
          <a:xfrm>
            <a:off x="4229539" y="389965"/>
            <a:ext cx="1490236" cy="63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algn="ctr"/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0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1000" b="0" i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5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5A5C2B0-7BB9-4AA7-B0CC-CF878C7A45CC}"/>
              </a:ext>
            </a:extLst>
          </p:cNvPr>
          <p:cNvGrpSpPr/>
          <p:nvPr/>
        </p:nvGrpSpPr>
        <p:grpSpPr>
          <a:xfrm>
            <a:off x="346813" y="2821179"/>
            <a:ext cx="8513522" cy="1594234"/>
            <a:chOff x="346813" y="2821179"/>
            <a:chExt cx="8513522" cy="1594234"/>
          </a:xfrm>
        </p:grpSpPr>
        <p:sp>
          <p:nvSpPr>
            <p:cNvPr id="15" name="íṩľíḍè-TextBox 42">
              <a:extLst>
                <a:ext uri="{FF2B5EF4-FFF2-40B4-BE49-F238E27FC236}">
                  <a16:creationId xmlns:a16="http://schemas.microsoft.com/office/drawing/2014/main" id="{AF9F0F77-E417-485B-8175-38E723B01E9C}"/>
                </a:ext>
              </a:extLst>
            </p:cNvPr>
            <p:cNvSpPr txBox="1"/>
            <p:nvPr/>
          </p:nvSpPr>
          <p:spPr>
            <a:xfrm>
              <a:off x="346813" y="2826491"/>
              <a:ext cx="1890210" cy="253916"/>
            </a:xfrm>
            <a:prstGeom prst="rect">
              <a:avLst/>
            </a:prstGeom>
          </p:spPr>
          <p:txBody>
            <a:bodyPr vert="horz" wrap="none" lIns="0">
              <a:noAutofit/>
            </a:bodyPr>
            <a:lstStyle/>
            <a:p>
              <a:pPr marL="0" lvl="0" algn="ctr"/>
              <a:r>
                <a:rPr lang="en-US" sz="12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endParaRPr lang="en-US" sz="12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íṩľíḍè-TextBox 43">
              <a:extLst>
                <a:ext uri="{FF2B5EF4-FFF2-40B4-BE49-F238E27FC236}">
                  <a16:creationId xmlns:a16="http://schemas.microsoft.com/office/drawing/2014/main" id="{F00E427B-3CAC-4A55-9AED-B66AA2A25161}"/>
                </a:ext>
              </a:extLst>
            </p:cNvPr>
            <p:cNvSpPr txBox="1"/>
            <p:nvPr/>
          </p:nvSpPr>
          <p:spPr>
            <a:xfrm>
              <a:off x="563880" y="3535688"/>
              <a:ext cx="1890210" cy="360821"/>
            </a:xfrm>
            <a:prstGeom prst="rect">
              <a:avLst/>
            </a:prstGeom>
          </p:spPr>
          <p:txBody>
            <a:bodyPr vert="horz" wrap="square" lIns="0">
              <a:normAutofit/>
            </a:bodyPr>
            <a:lstStyle/>
            <a:p>
              <a:pPr marL="0" lvl="0" algn="ctr"/>
              <a:endParaRPr lang="en-US" sz="770" b="0" i="0" u="none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ïšḻïďê-TextBox 45">
              <a:extLst>
                <a:ext uri="{FF2B5EF4-FFF2-40B4-BE49-F238E27FC236}">
                  <a16:creationId xmlns:a16="http://schemas.microsoft.com/office/drawing/2014/main" id="{1F5FE6B5-5B73-4D98-99ED-DEAB77E9E0AB}"/>
                </a:ext>
              </a:extLst>
            </p:cNvPr>
            <p:cNvSpPr txBox="1"/>
            <p:nvPr/>
          </p:nvSpPr>
          <p:spPr>
            <a:xfrm>
              <a:off x="2448625" y="2821179"/>
              <a:ext cx="1890210" cy="253916"/>
            </a:xfrm>
            <a:prstGeom prst="rect">
              <a:avLst/>
            </a:prstGeom>
          </p:spPr>
          <p:txBody>
            <a:bodyPr vert="horz" wrap="none" lIns="0">
              <a:noAutofit/>
            </a:bodyPr>
            <a:lstStyle/>
            <a:p>
              <a:pPr marL="0" lvl="0" algn="ctr"/>
              <a:r>
                <a:rPr lang="en-US" sz="12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1200" b="1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biến</a:t>
              </a:r>
              <a:endParaRPr lang="en-US" sz="12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ïšḻïďê-TextBox 46">
              <a:extLst>
                <a:ext uri="{FF2B5EF4-FFF2-40B4-BE49-F238E27FC236}">
                  <a16:creationId xmlns:a16="http://schemas.microsoft.com/office/drawing/2014/main" id="{8E1C25B1-AA9F-4C45-A873-C0DE5D589DD4}"/>
                </a:ext>
              </a:extLst>
            </p:cNvPr>
            <p:cNvSpPr txBox="1"/>
            <p:nvPr/>
          </p:nvSpPr>
          <p:spPr>
            <a:xfrm>
              <a:off x="2392080" y="3083773"/>
              <a:ext cx="2144519" cy="1052286"/>
            </a:xfrm>
            <a:prstGeom prst="rect">
              <a:avLst/>
            </a:prstGeom>
          </p:spPr>
          <p:txBody>
            <a:bodyPr vert="horz" wrap="square" lIns="0">
              <a:noAutofit/>
            </a:bodyPr>
            <a:lstStyle/>
            <a:p>
              <a:pPr marL="0" lvl="0">
                <a:lnSpc>
                  <a:spcPct val="150000"/>
                </a:lnSpc>
              </a:pP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biến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đo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đạc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gửi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tin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độ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ẩm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đất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đến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xử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Nên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biến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FC-28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module LM393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đổi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ngưỡng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1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0.</a:t>
              </a:r>
              <a:endPara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ïšḻïďê-TextBox 48">
              <a:extLst>
                <a:ext uri="{FF2B5EF4-FFF2-40B4-BE49-F238E27FC236}">
                  <a16:creationId xmlns:a16="http://schemas.microsoft.com/office/drawing/2014/main" id="{90A23D4B-A8AD-47F3-8395-DDBAE06AF67B}"/>
                </a:ext>
              </a:extLst>
            </p:cNvPr>
            <p:cNvSpPr txBox="1"/>
            <p:nvPr/>
          </p:nvSpPr>
          <p:spPr>
            <a:xfrm>
              <a:off x="4632425" y="2821179"/>
              <a:ext cx="1890210" cy="253916"/>
            </a:xfrm>
            <a:prstGeom prst="rect">
              <a:avLst/>
            </a:prstGeom>
          </p:spPr>
          <p:txBody>
            <a:bodyPr vert="horz" wrap="none" lIns="0">
              <a:noAutofit/>
            </a:bodyPr>
            <a:lstStyle/>
            <a:p>
              <a:pPr marL="0" lvl="0" algn="ctr"/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hiển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endParaRPr lang="en-US" sz="12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ïšḻïďê-TextBox 49">
              <a:extLst>
                <a:ext uri="{FF2B5EF4-FFF2-40B4-BE49-F238E27FC236}">
                  <a16:creationId xmlns:a16="http://schemas.microsoft.com/office/drawing/2014/main" id="{B903B2A3-7BC0-41A6-AB51-95A1808D2DC8}"/>
                </a:ext>
              </a:extLst>
            </p:cNvPr>
            <p:cNvSpPr txBox="1"/>
            <p:nvPr/>
          </p:nvSpPr>
          <p:spPr>
            <a:xfrm>
              <a:off x="4744348" y="3075095"/>
              <a:ext cx="2096702" cy="1340318"/>
            </a:xfrm>
            <a:prstGeom prst="rect">
              <a:avLst/>
            </a:prstGeom>
          </p:spPr>
          <p:txBody>
            <a:bodyPr vert="horz" wrap="square" lIns="0">
              <a:noAutofit/>
            </a:bodyPr>
            <a:lstStyle/>
            <a:p>
              <a:pPr marL="0" lvl="0">
                <a:lnSpc>
                  <a:spcPct val="150000"/>
                </a:lnSpc>
              </a:pP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hiển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thông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tin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khi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người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dùng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tương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tác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trực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nên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LCD 16x2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giao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I2C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làm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hiển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thị</a:t>
              </a:r>
              <a:endPara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ïšḻïďê-TextBox 51">
              <a:extLst>
                <a:ext uri="{FF2B5EF4-FFF2-40B4-BE49-F238E27FC236}">
                  <a16:creationId xmlns:a16="http://schemas.microsoft.com/office/drawing/2014/main" id="{3C07C05B-7884-490D-8175-CA93A8C1C9C8}"/>
                </a:ext>
              </a:extLst>
            </p:cNvPr>
            <p:cNvSpPr txBox="1"/>
            <p:nvPr/>
          </p:nvSpPr>
          <p:spPr>
            <a:xfrm>
              <a:off x="6970125" y="2821179"/>
              <a:ext cx="1890210" cy="253916"/>
            </a:xfrm>
            <a:prstGeom prst="rect">
              <a:avLst/>
            </a:prstGeom>
          </p:spPr>
          <p:txBody>
            <a:bodyPr vert="horz" wrap="none" lIns="0">
              <a:noAutofit/>
            </a:bodyPr>
            <a:lstStyle/>
            <a:p>
              <a:pPr marL="0" lvl="0" algn="ctr"/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khiển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ngoại</a:t>
              </a:r>
              <a:r>
                <a:rPr lang="en-US" sz="12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vi</a:t>
              </a:r>
            </a:p>
          </p:txBody>
        </p:sp>
        <p:sp>
          <p:nvSpPr>
            <p:cNvPr id="22" name="ïšḻïďê-TextBox 52">
              <a:extLst>
                <a:ext uri="{FF2B5EF4-FFF2-40B4-BE49-F238E27FC236}">
                  <a16:creationId xmlns:a16="http://schemas.microsoft.com/office/drawing/2014/main" id="{7934EE17-21F5-4E89-9B40-AAE6D4DF6B4F}"/>
                </a:ext>
              </a:extLst>
            </p:cNvPr>
            <p:cNvSpPr txBox="1"/>
            <p:nvPr/>
          </p:nvSpPr>
          <p:spPr>
            <a:xfrm>
              <a:off x="6970125" y="3067260"/>
              <a:ext cx="1890210" cy="360821"/>
            </a:xfrm>
            <a:prstGeom prst="rect">
              <a:avLst/>
            </a:prstGeom>
          </p:spPr>
          <p:txBody>
            <a:bodyPr vert="horz" wrap="square" lIns="0">
              <a:noAutofit/>
            </a:bodyPr>
            <a:lstStyle/>
            <a:p>
              <a:pPr marL="0" lvl="0" algn="ctr">
                <a:lnSpc>
                  <a:spcPct val="150000"/>
                </a:lnSpc>
              </a:pP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Gồm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3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: 2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nút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nhấn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khiển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chế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độ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bơm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, relay 1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kênh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bơm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0" i="0" u="none" dirty="0" err="1">
                  <a:latin typeface="Arial" panose="020B0604020202020204" pitchFamily="34" charset="0"/>
                  <a:cs typeface="Arial" panose="020B0604020202020204" pitchFamily="34" charset="0"/>
                </a:rPr>
                <a:t>chìm</a:t>
              </a:r>
              <a:r>
                <a:rPr lang="en-US" sz="1200" b="0" i="0" u="none" dirty="0">
                  <a:latin typeface="Arial" panose="020B0604020202020204" pitchFamily="34" charset="0"/>
                  <a:cs typeface="Arial" panose="020B0604020202020204" pitchFamily="34" charset="0"/>
                </a:rPr>
                <a:t> mini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6319F78-425E-4BFD-A063-DDD6257C1306}"/>
              </a:ext>
            </a:extLst>
          </p:cNvPr>
          <p:cNvGrpSpPr/>
          <p:nvPr/>
        </p:nvGrpSpPr>
        <p:grpSpPr>
          <a:xfrm>
            <a:off x="183893" y="197685"/>
            <a:ext cx="3379995" cy="772165"/>
            <a:chOff x="0" y="112514"/>
            <a:chExt cx="3379995" cy="772165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F8CC2D1-7814-44C0-9193-FBC152B9E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2514"/>
              <a:ext cx="771874" cy="772165"/>
            </a:xfrm>
            <a:custGeom>
              <a:avLst/>
              <a:gdLst>
                <a:gd name="T0" fmla="*/ 1045 w 2233"/>
                <a:gd name="T1" fmla="*/ 39 h 2233"/>
                <a:gd name="T2" fmla="*/ 1188 w 2233"/>
                <a:gd name="T3" fmla="*/ 39 h 2233"/>
                <a:gd name="T4" fmla="*/ 2193 w 2233"/>
                <a:gd name="T5" fmla="*/ 1044 h 2233"/>
                <a:gd name="T6" fmla="*/ 2193 w 2233"/>
                <a:gd name="T7" fmla="*/ 1188 h 2233"/>
                <a:gd name="T8" fmla="*/ 1188 w 2233"/>
                <a:gd name="T9" fmla="*/ 2193 h 2233"/>
                <a:gd name="T10" fmla="*/ 1045 w 2233"/>
                <a:gd name="T11" fmla="*/ 2193 h 2233"/>
                <a:gd name="T12" fmla="*/ 40 w 2233"/>
                <a:gd name="T13" fmla="*/ 1188 h 2233"/>
                <a:gd name="T14" fmla="*/ 40 w 2233"/>
                <a:gd name="T15" fmla="*/ 1044 h 2233"/>
                <a:gd name="T16" fmla="*/ 1045 w 2233"/>
                <a:gd name="T17" fmla="*/ 39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33" h="2233">
                  <a:moveTo>
                    <a:pt x="1045" y="39"/>
                  </a:moveTo>
                  <a:cubicBezTo>
                    <a:pt x="1084" y="0"/>
                    <a:pt x="1149" y="0"/>
                    <a:pt x="1188" y="39"/>
                  </a:cubicBezTo>
                  <a:cubicBezTo>
                    <a:pt x="2193" y="1044"/>
                    <a:pt x="2193" y="1044"/>
                    <a:pt x="2193" y="1044"/>
                  </a:cubicBezTo>
                  <a:cubicBezTo>
                    <a:pt x="2233" y="1084"/>
                    <a:pt x="2233" y="1148"/>
                    <a:pt x="2193" y="1188"/>
                  </a:cubicBezTo>
                  <a:cubicBezTo>
                    <a:pt x="1188" y="2193"/>
                    <a:pt x="1188" y="2193"/>
                    <a:pt x="1188" y="2193"/>
                  </a:cubicBezTo>
                  <a:cubicBezTo>
                    <a:pt x="1149" y="2233"/>
                    <a:pt x="1084" y="2233"/>
                    <a:pt x="1045" y="2193"/>
                  </a:cubicBezTo>
                  <a:cubicBezTo>
                    <a:pt x="40" y="1188"/>
                    <a:pt x="40" y="1188"/>
                    <a:pt x="40" y="1188"/>
                  </a:cubicBezTo>
                  <a:cubicBezTo>
                    <a:pt x="0" y="1148"/>
                    <a:pt x="0" y="1084"/>
                    <a:pt x="40" y="1044"/>
                  </a:cubicBezTo>
                  <a:cubicBezTo>
                    <a:pt x="1045" y="39"/>
                    <a:pt x="1045" y="39"/>
                    <a:pt x="1045" y="39"/>
                  </a:cubicBezTo>
                </a:path>
              </a:pathLst>
            </a:custGeom>
            <a:solidFill>
              <a:srgbClr val="E2E9F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55AFAA4-3DE1-43B3-A807-CB49156F0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356" y="267494"/>
              <a:ext cx="462206" cy="462206"/>
            </a:xfrm>
            <a:custGeom>
              <a:avLst/>
              <a:gdLst>
                <a:gd name="T0" fmla="*/ 618 w 1320"/>
                <a:gd name="T1" fmla="*/ 24 h 1320"/>
                <a:gd name="T2" fmla="*/ 703 w 1320"/>
                <a:gd name="T3" fmla="*/ 24 h 1320"/>
                <a:gd name="T4" fmla="*/ 1297 w 1320"/>
                <a:gd name="T5" fmla="*/ 618 h 1320"/>
                <a:gd name="T6" fmla="*/ 1297 w 1320"/>
                <a:gd name="T7" fmla="*/ 702 h 1320"/>
                <a:gd name="T8" fmla="*/ 703 w 1320"/>
                <a:gd name="T9" fmla="*/ 1296 h 1320"/>
                <a:gd name="T10" fmla="*/ 618 w 1320"/>
                <a:gd name="T11" fmla="*/ 1296 h 1320"/>
                <a:gd name="T12" fmla="*/ 24 w 1320"/>
                <a:gd name="T13" fmla="*/ 702 h 1320"/>
                <a:gd name="T14" fmla="*/ 24 w 1320"/>
                <a:gd name="T15" fmla="*/ 618 h 1320"/>
                <a:gd name="T16" fmla="*/ 618 w 1320"/>
                <a:gd name="T17" fmla="*/ 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0" h="1320">
                  <a:moveTo>
                    <a:pt x="618" y="24"/>
                  </a:moveTo>
                  <a:cubicBezTo>
                    <a:pt x="641" y="0"/>
                    <a:pt x="679" y="0"/>
                    <a:pt x="703" y="24"/>
                  </a:cubicBezTo>
                  <a:cubicBezTo>
                    <a:pt x="1297" y="618"/>
                    <a:pt x="1297" y="618"/>
                    <a:pt x="1297" y="618"/>
                  </a:cubicBezTo>
                  <a:cubicBezTo>
                    <a:pt x="1320" y="641"/>
                    <a:pt x="1320" y="679"/>
                    <a:pt x="1297" y="702"/>
                  </a:cubicBezTo>
                  <a:cubicBezTo>
                    <a:pt x="703" y="1296"/>
                    <a:pt x="703" y="1296"/>
                    <a:pt x="703" y="1296"/>
                  </a:cubicBezTo>
                  <a:cubicBezTo>
                    <a:pt x="679" y="1320"/>
                    <a:pt x="641" y="1320"/>
                    <a:pt x="618" y="1296"/>
                  </a:cubicBezTo>
                  <a:cubicBezTo>
                    <a:pt x="24" y="702"/>
                    <a:pt x="24" y="702"/>
                    <a:pt x="24" y="702"/>
                  </a:cubicBezTo>
                  <a:cubicBezTo>
                    <a:pt x="0" y="679"/>
                    <a:pt x="0" y="641"/>
                    <a:pt x="24" y="618"/>
                  </a:cubicBezTo>
                  <a:lnTo>
                    <a:pt x="618" y="24"/>
                  </a:lnTo>
                  <a:close/>
                </a:path>
              </a:pathLst>
            </a:custGeom>
            <a:solidFill>
              <a:srgbClr val="0B3E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字魂59号-创粗黑" panose="00000500000000000000" pitchFamily="2" charset="-122"/>
                <a:cs typeface="Arial" panose="020B0604020202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FB6D65F9-1496-404E-BC84-2E8E3B4EB182}"/>
                </a:ext>
              </a:extLst>
            </p:cNvPr>
            <p:cNvSpPr txBox="1">
              <a:spLocks/>
            </p:cNvSpPr>
            <p:nvPr/>
          </p:nvSpPr>
          <p:spPr>
            <a:xfrm>
              <a:off x="980601" y="331967"/>
              <a:ext cx="2399394" cy="379477"/>
            </a:xfrm>
            <a:prstGeom prst="rect">
              <a:avLst/>
            </a:prstGeom>
          </p:spPr>
          <p:txBody>
            <a:bodyPr lIns="0" rIns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000" b="0" kern="1200">
                  <a:solidFill>
                    <a:schemeClr val="accent1"/>
                  </a:solidFill>
                  <a:latin typeface="U.S. 101" pitchFamily="2" charset="0"/>
                  <a:ea typeface="Roboto" pitchFamily="2" charset="0"/>
                  <a:cs typeface="Open Sans Light" panose="020B0306030504020204" pitchFamily="34" charset="0"/>
                </a:defRPr>
              </a:lvl1pPr>
            </a:lstStyle>
            <a:p>
              <a:pPr marL="0" lvl="0" algn="l"/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tiết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700" b="1" i="0" u="none" dirty="0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700" b="1" i="0" u="none" dirty="0" err="1">
                  <a:solidFill>
                    <a:srgbClr val="0B3EA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khối</a:t>
              </a:r>
              <a:endParaRPr lang="en-US" sz="1700" b="1" i="0" u="none" dirty="0">
                <a:solidFill>
                  <a:srgbClr val="0B3EA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F4B466-C635-6766-DA03-2527F3852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0" y="1156824"/>
            <a:ext cx="1506720" cy="1208808"/>
          </a:xfrm>
          <a:prstGeom prst="rect">
            <a:avLst/>
          </a:prstGeom>
        </p:spPr>
      </p:pic>
      <p:sp>
        <p:nvSpPr>
          <p:cNvPr id="8" name="ïšḻïďê-TextBox 46">
            <a:extLst>
              <a:ext uri="{FF2B5EF4-FFF2-40B4-BE49-F238E27FC236}">
                <a16:creationId xmlns:a16="http://schemas.microsoft.com/office/drawing/2014/main" id="{713FB254-312F-4401-A17C-9BA49DFDA482}"/>
              </a:ext>
            </a:extLst>
          </p:cNvPr>
          <p:cNvSpPr txBox="1"/>
          <p:nvPr/>
        </p:nvSpPr>
        <p:spPr>
          <a:xfrm>
            <a:off x="335503" y="2417048"/>
            <a:ext cx="1890210" cy="360821"/>
          </a:xfrm>
          <a:prstGeom prst="rect">
            <a:avLst/>
          </a:prstGeom>
        </p:spPr>
        <p:txBody>
          <a:bodyPr vert="horz" wrap="square" lIns="0">
            <a:normAutofit/>
          </a:bodyPr>
          <a:lstStyle/>
          <a:p>
            <a:pPr marL="0" lvl="0" algn="ctr"/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Adapter Xiaomi</a:t>
            </a:r>
          </a:p>
        </p:txBody>
      </p:sp>
      <p:sp>
        <p:nvSpPr>
          <p:cNvPr id="11" name="ïšḻïďê-TextBox 46">
            <a:extLst>
              <a:ext uri="{FF2B5EF4-FFF2-40B4-BE49-F238E27FC236}">
                <a16:creationId xmlns:a16="http://schemas.microsoft.com/office/drawing/2014/main" id="{3243239F-0DE9-C0A9-2212-8A8E0AAE1060}"/>
              </a:ext>
            </a:extLst>
          </p:cNvPr>
          <p:cNvSpPr txBox="1"/>
          <p:nvPr/>
        </p:nvSpPr>
        <p:spPr>
          <a:xfrm>
            <a:off x="191756" y="3067260"/>
            <a:ext cx="1932428" cy="1052286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0" lvl="0">
              <a:lnSpc>
                <a:spcPct val="150000"/>
              </a:lnSpc>
            </a:pP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thiểu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5V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2A, Adapter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200" b="0" i="0" u="none" dirty="0">
                <a:latin typeface="Arial" panose="020B0604020202020204" pitchFamily="34" charset="0"/>
                <a:cs typeface="Arial" panose="020B0604020202020204" pitchFamily="34" charset="0"/>
              </a:rPr>
              <a:t> 3A.</a:t>
            </a:r>
          </a:p>
        </p:txBody>
      </p:sp>
      <p:pic>
        <p:nvPicPr>
          <p:cNvPr id="14" name="Picture 1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BF1BC33-CA89-ACCC-B671-CD0056FFC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89" y="1067654"/>
            <a:ext cx="1387148" cy="138714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ïšḻïďê-TextBox 46">
            <a:extLst>
              <a:ext uri="{FF2B5EF4-FFF2-40B4-BE49-F238E27FC236}">
                <a16:creationId xmlns:a16="http://schemas.microsoft.com/office/drawing/2014/main" id="{A8673F01-5B45-20BA-D86D-AAD1B94DB8AE}"/>
              </a:ext>
            </a:extLst>
          </p:cNvPr>
          <p:cNvSpPr txBox="1"/>
          <p:nvPr/>
        </p:nvSpPr>
        <p:spPr>
          <a:xfrm>
            <a:off x="2498896" y="2451680"/>
            <a:ext cx="1890210" cy="360821"/>
          </a:xfrm>
          <a:prstGeom prst="rect">
            <a:avLst/>
          </a:prstGeom>
        </p:spPr>
        <p:txBody>
          <a:bodyPr vert="horz" wrap="square" lIns="0">
            <a:noAutofit/>
          </a:bodyPr>
          <a:lstStyle/>
          <a:p>
            <a:pPr marL="0" lvl="0" algn="ctr"/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1000" b="0" i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u="none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đất</a:t>
            </a:r>
            <a:endParaRPr lang="en-US" sz="1000" b="0" i="0" u="none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CD 16x2 1602 Alphanumeric Display And IIC/I2C Serial Interface Adapte">
            <a:extLst>
              <a:ext uri="{FF2B5EF4-FFF2-40B4-BE49-F238E27FC236}">
                <a16:creationId xmlns:a16="http://schemas.microsoft.com/office/drawing/2014/main" id="{54A2536E-1E8A-8FD6-F090-DDC937CE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74" y="870871"/>
            <a:ext cx="1779662" cy="1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ïšḻïďê-TextBox 46">
            <a:extLst>
              <a:ext uri="{FF2B5EF4-FFF2-40B4-BE49-F238E27FC236}">
                <a16:creationId xmlns:a16="http://schemas.microsoft.com/office/drawing/2014/main" id="{809E0F56-BA20-0717-CEAE-EEFCB217A329}"/>
              </a:ext>
            </a:extLst>
          </p:cNvPr>
          <p:cNvSpPr txBox="1"/>
          <p:nvPr/>
        </p:nvSpPr>
        <p:spPr>
          <a:xfrm>
            <a:off x="4698049" y="2460358"/>
            <a:ext cx="1890210" cy="360821"/>
          </a:xfrm>
          <a:prstGeom prst="rect">
            <a:avLst/>
          </a:prstGeom>
        </p:spPr>
        <p:txBody>
          <a:bodyPr vert="horz" wrap="square" lIns="0">
            <a:normAutofit/>
          </a:bodyPr>
          <a:lstStyle/>
          <a:p>
            <a:pPr marL="0" lvl="0" algn="ctr"/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LCD 16x2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I2C</a:t>
            </a:r>
            <a:endParaRPr lang="en-US" sz="1000" b="0" i="0" u="none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Động cơ bơm chìm Mini Water Pump 5VDC – Hshop.vn">
            <a:extLst>
              <a:ext uri="{FF2B5EF4-FFF2-40B4-BE49-F238E27FC236}">
                <a16:creationId xmlns:a16="http://schemas.microsoft.com/office/drawing/2014/main" id="{796C6E2E-8CCC-45E5-B563-C93E3B2914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30" y="688686"/>
            <a:ext cx="1207498" cy="1429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odule Relay 1 Kênh - Kích mức thấp - 5VDC">
            <a:extLst>
              <a:ext uri="{FF2B5EF4-FFF2-40B4-BE49-F238E27FC236}">
                <a16:creationId xmlns:a16="http://schemas.microsoft.com/office/drawing/2014/main" id="{29FFF02B-68D9-1B98-A212-15085020CFB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b="18231"/>
          <a:stretch/>
        </p:blipFill>
        <p:spPr bwMode="auto">
          <a:xfrm>
            <a:off x="7062336" y="1787097"/>
            <a:ext cx="1406362" cy="8703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 descr="Nút nhấn 4 chân 6x6x9 mm cắm - K1H22 | Công ty cổ phần Linh Kiện Việt Nam">
            <a:extLst>
              <a:ext uri="{FF2B5EF4-FFF2-40B4-BE49-F238E27FC236}">
                <a16:creationId xmlns:a16="http://schemas.microsoft.com/office/drawing/2014/main" id="{C7999BBD-4D38-B9B2-C3EA-BA100F851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59" y="583767"/>
            <a:ext cx="1276340" cy="127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1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 advClick="0" advTm="3000">
        <p:fade/>
      </p:transition>
    </mc:Choice>
    <mc:Fallback xmlns="">
      <p:transition advClick="0" advTm="3000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商务风公司工作总结项目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f5c124d-4997-4ac6-9a37-ce881426121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51f3bd-2a16-4180-878e-c7a5bbf59fd6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779"/>
      </a:accent1>
      <a:accent2>
        <a:srgbClr val="061A21"/>
      </a:accent2>
      <a:accent3>
        <a:srgbClr val="007779"/>
      </a:accent3>
      <a:accent4>
        <a:srgbClr val="061A21"/>
      </a:accent4>
      <a:accent5>
        <a:srgbClr val="007779"/>
      </a:accent5>
      <a:accent6>
        <a:srgbClr val="061A21"/>
      </a:accent6>
      <a:hlink>
        <a:srgbClr val="407356"/>
      </a:hlink>
      <a:folHlink>
        <a:srgbClr val="EB9B9D"/>
      </a:folHlink>
    </a:clrScheme>
    <a:fontScheme name="uwtz3tv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779"/>
    </a:accent1>
    <a:accent2>
      <a:srgbClr val="061A21"/>
    </a:accent2>
    <a:accent3>
      <a:srgbClr val="007779"/>
    </a:accent3>
    <a:accent4>
      <a:srgbClr val="061A21"/>
    </a:accent4>
    <a:accent5>
      <a:srgbClr val="007779"/>
    </a:accent5>
    <a:accent6>
      <a:srgbClr val="061A21"/>
    </a:accent6>
    <a:hlink>
      <a:srgbClr val="407356"/>
    </a:hlink>
    <a:folHlink>
      <a:srgbClr val="EB9B9D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779"/>
    </a:accent1>
    <a:accent2>
      <a:srgbClr val="061A21"/>
    </a:accent2>
    <a:accent3>
      <a:srgbClr val="007779"/>
    </a:accent3>
    <a:accent4>
      <a:srgbClr val="061A21"/>
    </a:accent4>
    <a:accent5>
      <a:srgbClr val="007779"/>
    </a:accent5>
    <a:accent6>
      <a:srgbClr val="061A21"/>
    </a:accent6>
    <a:hlink>
      <a:srgbClr val="407356"/>
    </a:hlink>
    <a:folHlink>
      <a:srgbClr val="EB9B9D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779"/>
    </a:accent1>
    <a:accent2>
      <a:srgbClr val="061A21"/>
    </a:accent2>
    <a:accent3>
      <a:srgbClr val="007779"/>
    </a:accent3>
    <a:accent4>
      <a:srgbClr val="061A21"/>
    </a:accent4>
    <a:accent5>
      <a:srgbClr val="007779"/>
    </a:accent5>
    <a:accent6>
      <a:srgbClr val="061A21"/>
    </a:accent6>
    <a:hlink>
      <a:srgbClr val="407356"/>
    </a:hlink>
    <a:folHlink>
      <a:srgbClr val="EB9B9D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779"/>
    </a:accent1>
    <a:accent2>
      <a:srgbClr val="061A21"/>
    </a:accent2>
    <a:accent3>
      <a:srgbClr val="007779"/>
    </a:accent3>
    <a:accent4>
      <a:srgbClr val="061A21"/>
    </a:accent4>
    <a:accent5>
      <a:srgbClr val="007779"/>
    </a:accent5>
    <a:accent6>
      <a:srgbClr val="061A21"/>
    </a:accent6>
    <a:hlink>
      <a:srgbClr val="407356"/>
    </a:hlink>
    <a:folHlink>
      <a:srgbClr val="EB9B9D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779"/>
    </a:accent1>
    <a:accent2>
      <a:srgbClr val="061A21"/>
    </a:accent2>
    <a:accent3>
      <a:srgbClr val="007779"/>
    </a:accent3>
    <a:accent4>
      <a:srgbClr val="061A21"/>
    </a:accent4>
    <a:accent5>
      <a:srgbClr val="007779"/>
    </a:accent5>
    <a:accent6>
      <a:srgbClr val="061A21"/>
    </a:accent6>
    <a:hlink>
      <a:srgbClr val="407356"/>
    </a:hlink>
    <a:folHlink>
      <a:srgbClr val="EB9B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1549</Words>
  <Application>Microsoft Office PowerPoint</Application>
  <PresentationFormat>On-screen Show (16:9)</PresentationFormat>
  <Paragraphs>166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Wingdings</vt:lpstr>
      <vt:lpstr>字魂59号-创粗黑</vt:lpstr>
      <vt:lpstr>Symbol</vt:lpstr>
      <vt:lpstr>Times New Roman</vt:lpstr>
      <vt:lpstr>Montserrat SemiBold</vt:lpstr>
      <vt:lpstr>Arial</vt:lpstr>
      <vt:lpstr>Calibri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蓝色商务风公司工作总结项目汇报PPT模板</dc:title>
  <dc:creator>user</dc:creator>
  <cp:keywords>第一PPT模板网-WWW.1PPT.COM</cp:keywords>
  <cp:lastModifiedBy>Nguyen Hien</cp:lastModifiedBy>
  <cp:revision>376</cp:revision>
  <dcterms:created xsi:type="dcterms:W3CDTF">2015-12-11T17:46:17Z</dcterms:created>
  <dcterms:modified xsi:type="dcterms:W3CDTF">2023-06-22T07:31:24Z</dcterms:modified>
</cp:coreProperties>
</file>